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4"/>
  </p:sldMasterIdLst>
  <p:notesMasterIdLst>
    <p:notesMasterId r:id="rId29"/>
  </p:notesMasterIdLst>
  <p:sldIdLst>
    <p:sldId id="262" r:id="rId5"/>
    <p:sldId id="291" r:id="rId6"/>
    <p:sldId id="289" r:id="rId7"/>
    <p:sldId id="290" r:id="rId8"/>
    <p:sldId id="274" r:id="rId9"/>
    <p:sldId id="275" r:id="rId10"/>
    <p:sldId id="276" r:id="rId11"/>
    <p:sldId id="302" r:id="rId12"/>
    <p:sldId id="292" r:id="rId13"/>
    <p:sldId id="306" r:id="rId14"/>
    <p:sldId id="268" r:id="rId15"/>
    <p:sldId id="307" r:id="rId16"/>
    <p:sldId id="308" r:id="rId17"/>
    <p:sldId id="311" r:id="rId18"/>
    <p:sldId id="310" r:id="rId19"/>
    <p:sldId id="309" r:id="rId20"/>
    <p:sldId id="316" r:id="rId21"/>
    <p:sldId id="315" r:id="rId22"/>
    <p:sldId id="314" r:id="rId23"/>
    <p:sldId id="313" r:id="rId24"/>
    <p:sldId id="304" r:id="rId25"/>
    <p:sldId id="317" r:id="rId26"/>
    <p:sldId id="305" r:id="rId27"/>
    <p:sldId id="296" r:id="rId28"/>
  </p:sldIdLst>
  <p:sldSz cx="12192000" cy="6858000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7F77D17-2B72-4B8C-8956-EBC6DBF25F12}" v="70" dt="2024-08-22T11:56:12.007"/>
    <p1510:client id="{8B77598C-7391-414B-930A-5A990F3AE8E3}" v="1" dt="2024-08-22T12:09:22.114"/>
    <p1510:client id="{ACDD7EB9-D8BE-234C-B37C-4B3D8EE458AA}" v="344" dt="2024-08-22T12:00:38.727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31"/>
    <p:restoredTop sz="94672"/>
  </p:normalViewPr>
  <p:slideViewPr>
    <p:cSldViewPr snapToGrid="0">
      <p:cViewPr varScale="1">
        <p:scale>
          <a:sx n="112" d="100"/>
          <a:sy n="112" d="100"/>
        </p:scale>
        <p:origin x="680" y="1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microsoft.com/office/2016/11/relationships/changesInfo" Target="changesInfos/changesInfo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presProps" Target="presProps.xml"/><Relationship Id="rId35" Type="http://schemas.microsoft.com/office/2015/10/relationships/revisionInfo" Target="revisionInfo.xml"/><Relationship Id="rId8" Type="http://schemas.openxmlformats.org/officeDocument/2006/relationships/slide" Target="slides/slide4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Erik Wetterskog" userId="9b96f088-fcd3-43a0-a1dd-048fc6d60e6c" providerId="ADAL" clId="{8B77598C-7391-414B-930A-5A990F3AE8E3}"/>
    <pc:docChg chg="modSld">
      <pc:chgData name="Erik Wetterskog" userId="9b96f088-fcd3-43a0-a1dd-048fc6d60e6c" providerId="ADAL" clId="{8B77598C-7391-414B-930A-5A990F3AE8E3}" dt="2024-08-22T13:56:25.756" v="4" actId="20577"/>
      <pc:docMkLst>
        <pc:docMk/>
      </pc:docMkLst>
      <pc:sldChg chg="modSp mod">
        <pc:chgData name="Erik Wetterskog" userId="9b96f088-fcd3-43a0-a1dd-048fc6d60e6c" providerId="ADAL" clId="{8B77598C-7391-414B-930A-5A990F3AE8E3}" dt="2024-08-22T13:56:25.756" v="4" actId="20577"/>
        <pc:sldMkLst>
          <pc:docMk/>
          <pc:sldMk cId="0" sldId="262"/>
        </pc:sldMkLst>
        <pc:spChg chg="mod">
          <ac:chgData name="Erik Wetterskog" userId="9b96f088-fcd3-43a0-a1dd-048fc6d60e6c" providerId="ADAL" clId="{8B77598C-7391-414B-930A-5A990F3AE8E3}" dt="2024-08-22T13:56:25.756" v="4" actId="20577"/>
          <ac:spMkLst>
            <pc:docMk/>
            <pc:sldMk cId="0" sldId="262"/>
            <ac:spMk id="31745" creationId="{B4AC9C9D-135E-A546-B34F-CCAE7A312B43}"/>
          </ac:spMkLst>
        </pc:spChg>
      </pc:sldChg>
      <pc:sldChg chg="mod modShow">
        <pc:chgData name="Erik Wetterskog" userId="9b96f088-fcd3-43a0-a1dd-048fc6d60e6c" providerId="ADAL" clId="{8B77598C-7391-414B-930A-5A990F3AE8E3}" dt="2024-08-22T12:09:22.114" v="0" actId="729"/>
        <pc:sldMkLst>
          <pc:docMk/>
          <pc:sldMk cId="3486926540" sldId="313"/>
        </pc:sldMkLst>
      </pc:sldChg>
    </pc:docChg>
  </pc:docChgLst>
  <pc:docChgLst>
    <pc:chgData name="Tanja Kramer Nymark" userId="c4cb596d-09e3-4364-a808-a8d0bf796f70" providerId="ADAL" clId="{ACDD7EB9-D8BE-234C-B37C-4B3D8EE458AA}"/>
    <pc:docChg chg="undo custSel modSld">
      <pc:chgData name="Tanja Kramer Nymark" userId="c4cb596d-09e3-4364-a808-a8d0bf796f70" providerId="ADAL" clId="{ACDD7EB9-D8BE-234C-B37C-4B3D8EE458AA}" dt="2024-08-22T12:00:38.727" v="343" actId="2711"/>
      <pc:docMkLst>
        <pc:docMk/>
      </pc:docMkLst>
      <pc:sldChg chg="modSp mod">
        <pc:chgData name="Tanja Kramer Nymark" userId="c4cb596d-09e3-4364-a808-a8d0bf796f70" providerId="ADAL" clId="{ACDD7EB9-D8BE-234C-B37C-4B3D8EE458AA}" dt="2024-08-22T12:00:38.727" v="343" actId="2711"/>
        <pc:sldMkLst>
          <pc:docMk/>
          <pc:sldMk cId="3336426677" sldId="292"/>
        </pc:sldMkLst>
        <pc:spChg chg="mod">
          <ac:chgData name="Tanja Kramer Nymark" userId="c4cb596d-09e3-4364-a808-a8d0bf796f70" providerId="ADAL" clId="{ACDD7EB9-D8BE-234C-B37C-4B3D8EE458AA}" dt="2024-08-22T12:00:38.727" v="343" actId="2711"/>
          <ac:spMkLst>
            <pc:docMk/>
            <pc:sldMk cId="3336426677" sldId="292"/>
            <ac:spMk id="3" creationId="{F0DD5A9B-69A8-3360-61F0-79275D5C0D1F}"/>
          </ac:spMkLst>
        </pc:spChg>
      </pc:sldChg>
      <pc:sldChg chg="modSp mod">
        <pc:chgData name="Tanja Kramer Nymark" userId="c4cb596d-09e3-4364-a808-a8d0bf796f70" providerId="ADAL" clId="{ACDD7EB9-D8BE-234C-B37C-4B3D8EE458AA}" dt="2024-08-22T11:57:28.336" v="148" actId="1076"/>
        <pc:sldMkLst>
          <pc:docMk/>
          <pc:sldMk cId="142409055" sldId="306"/>
        </pc:sldMkLst>
        <pc:spChg chg="mod">
          <ac:chgData name="Tanja Kramer Nymark" userId="c4cb596d-09e3-4364-a808-a8d0bf796f70" providerId="ADAL" clId="{ACDD7EB9-D8BE-234C-B37C-4B3D8EE458AA}" dt="2024-08-22T11:57:28.336" v="148" actId="1076"/>
          <ac:spMkLst>
            <pc:docMk/>
            <pc:sldMk cId="142409055" sldId="306"/>
            <ac:spMk id="3" creationId="{E763D49E-6687-5F4D-A91D-30215853DF6A}"/>
          </ac:spMkLst>
        </pc:spChg>
      </pc:sldChg>
    </pc:docChg>
  </pc:docChgLst>
  <pc:docChgLst>
    <pc:chgData name="Elin Ottergren" userId="ad1e0a1c-c166-4e02-8f2d-e4929cba7b42" providerId="ADAL" clId="{E4C1DD74-362C-7C48-9621-DC958E44FA29}"/>
    <pc:docChg chg="modSld">
      <pc:chgData name="Elin Ottergren" userId="ad1e0a1c-c166-4e02-8f2d-e4929cba7b42" providerId="ADAL" clId="{E4C1DD74-362C-7C48-9621-DC958E44FA29}" dt="2024-08-16T14:46:40.858" v="284" actId="20577"/>
      <pc:docMkLst>
        <pc:docMk/>
      </pc:docMkLst>
      <pc:sldChg chg="addSp delSp modSp mod">
        <pc:chgData name="Elin Ottergren" userId="ad1e0a1c-c166-4e02-8f2d-e4929cba7b42" providerId="ADAL" clId="{E4C1DD74-362C-7C48-9621-DC958E44FA29}" dt="2024-08-16T14:46:40.858" v="284" actId="20577"/>
        <pc:sldMkLst>
          <pc:docMk/>
          <pc:sldMk cId="142409055" sldId="306"/>
        </pc:sldMkLst>
        <pc:spChg chg="mod">
          <ac:chgData name="Elin Ottergren" userId="ad1e0a1c-c166-4e02-8f2d-e4929cba7b42" providerId="ADAL" clId="{E4C1DD74-362C-7C48-9621-DC958E44FA29}" dt="2024-08-16T14:46:15.859" v="236" actId="1035"/>
          <ac:spMkLst>
            <pc:docMk/>
            <pc:sldMk cId="142409055" sldId="306"/>
            <ac:spMk id="2" creationId="{FFA18FB1-191A-B5A8-8979-FB9AA6148364}"/>
          </ac:spMkLst>
        </pc:spChg>
        <pc:spChg chg="mod">
          <ac:chgData name="Elin Ottergren" userId="ad1e0a1c-c166-4e02-8f2d-e4929cba7b42" providerId="ADAL" clId="{E4C1DD74-362C-7C48-9621-DC958E44FA29}" dt="2024-08-16T14:46:40.858" v="284" actId="20577"/>
          <ac:spMkLst>
            <pc:docMk/>
            <pc:sldMk cId="142409055" sldId="306"/>
            <ac:spMk id="3" creationId="{E763D49E-6687-5F4D-A91D-30215853DF6A}"/>
          </ac:spMkLst>
        </pc:spChg>
        <pc:spChg chg="add del">
          <ac:chgData name="Elin Ottergren" userId="ad1e0a1c-c166-4e02-8f2d-e4929cba7b42" providerId="ADAL" clId="{E4C1DD74-362C-7C48-9621-DC958E44FA29}" dt="2024-08-16T14:42:14.602" v="99" actId="478"/>
          <ac:spMkLst>
            <pc:docMk/>
            <pc:sldMk cId="142409055" sldId="306"/>
            <ac:spMk id="5" creationId="{A19A4DE8-0DAF-8F64-2475-6037C907D5BA}"/>
          </ac:spMkLst>
        </pc:spChg>
        <pc:spChg chg="add mod">
          <ac:chgData name="Elin Ottergren" userId="ad1e0a1c-c166-4e02-8f2d-e4929cba7b42" providerId="ADAL" clId="{E4C1DD74-362C-7C48-9621-DC958E44FA29}" dt="2024-08-16T14:42:12.697" v="98" actId="478"/>
          <ac:spMkLst>
            <pc:docMk/>
            <pc:sldMk cId="142409055" sldId="306"/>
            <ac:spMk id="6" creationId="{A34D9397-084F-A95E-9304-CF5DA69C5133}"/>
          </ac:spMkLst>
        </pc:spChg>
        <pc:picChg chg="add del mod">
          <ac:chgData name="Elin Ottergren" userId="ad1e0a1c-c166-4e02-8f2d-e4929cba7b42" providerId="ADAL" clId="{E4C1DD74-362C-7C48-9621-DC958E44FA29}" dt="2024-08-16T14:42:18.622" v="100" actId="478"/>
          <ac:picMkLst>
            <pc:docMk/>
            <pc:sldMk cId="142409055" sldId="306"/>
            <ac:picMk id="1026" creationId="{33F7BB42-D4F5-D181-CEE6-308B44C9235A}"/>
          </ac:picMkLst>
        </pc:picChg>
        <pc:picChg chg="add del mod">
          <ac:chgData name="Elin Ottergren" userId="ad1e0a1c-c166-4e02-8f2d-e4929cba7b42" providerId="ADAL" clId="{E4C1DD74-362C-7C48-9621-DC958E44FA29}" dt="2024-08-16T14:44:58.104" v="188" actId="1076"/>
          <ac:picMkLst>
            <pc:docMk/>
            <pc:sldMk cId="142409055" sldId="306"/>
            <ac:picMk id="1028" creationId="{C8B15FC2-B1B7-9E65-6B43-004DA99CBD03}"/>
          </ac:picMkLst>
        </pc:picChg>
      </pc:sldChg>
    </pc:docChg>
  </pc:docChgLst>
  <pc:docChgLst>
    <pc:chgData name="Sara Broomé" userId="S::sabr1648@ug.kth.se::f1025639-09d4-4560-b6d3-4930574b3380" providerId="AD" clId="Web-{0946666B-38AA-52E5-5795-BD91A3533788}"/>
    <pc:docChg chg="modSld">
      <pc:chgData name="Sara Broomé" userId="S::sabr1648@ug.kth.se::f1025639-09d4-4560-b6d3-4930574b3380" providerId="AD" clId="Web-{0946666B-38AA-52E5-5795-BD91A3533788}" dt="2024-08-19T13:35:48.384" v="19" actId="20577"/>
      <pc:docMkLst>
        <pc:docMk/>
      </pc:docMkLst>
      <pc:sldChg chg="modSp">
        <pc:chgData name="Sara Broomé" userId="S::sabr1648@ug.kth.se::f1025639-09d4-4560-b6d3-4930574b3380" providerId="AD" clId="Web-{0946666B-38AA-52E5-5795-BD91A3533788}" dt="2024-08-19T13:35:48.384" v="19" actId="20577"/>
        <pc:sldMkLst>
          <pc:docMk/>
          <pc:sldMk cId="2730765466" sldId="268"/>
        </pc:sldMkLst>
        <pc:spChg chg="mod">
          <ac:chgData name="Sara Broomé" userId="S::sabr1648@ug.kth.se::f1025639-09d4-4560-b6d3-4930574b3380" providerId="AD" clId="Web-{0946666B-38AA-52E5-5795-BD91A3533788}" dt="2024-08-19T13:35:32.587" v="14" actId="20577"/>
          <ac:spMkLst>
            <pc:docMk/>
            <pc:sldMk cId="2730765466" sldId="268"/>
            <ac:spMk id="2" creationId="{A380D841-1738-B645-79A5-45CD50BF0136}"/>
          </ac:spMkLst>
        </pc:spChg>
        <pc:spChg chg="mod">
          <ac:chgData name="Sara Broomé" userId="S::sabr1648@ug.kth.se::f1025639-09d4-4560-b6d3-4930574b3380" providerId="AD" clId="Web-{0946666B-38AA-52E5-5795-BD91A3533788}" dt="2024-08-19T13:35:48.384" v="19" actId="20577"/>
          <ac:spMkLst>
            <pc:docMk/>
            <pc:sldMk cId="2730765466" sldId="268"/>
            <ac:spMk id="5" creationId="{44673A7D-2F9B-9C85-D384-946D31C7CBF9}"/>
          </ac:spMkLst>
        </pc:spChg>
      </pc:sldChg>
    </pc:docChg>
  </pc:docChgLst>
  <pc:docChgLst>
    <pc:chgData name="Elin Ottergren" userId="S::elinot@ug.kth.se::ad1e0a1c-c166-4e02-8f2d-e4929cba7b42" providerId="AD" clId="Web-{9CE49F44-780F-8ABB-4E23-54B883C85F61}"/>
    <pc:docChg chg="modSld">
      <pc:chgData name="Elin Ottergren" userId="S::elinot@ug.kth.se::ad1e0a1c-c166-4e02-8f2d-e4929cba7b42" providerId="AD" clId="Web-{9CE49F44-780F-8ABB-4E23-54B883C85F61}" dt="2024-08-16T14:38:35.363" v="3" actId="1076"/>
      <pc:docMkLst>
        <pc:docMk/>
      </pc:docMkLst>
      <pc:sldChg chg="addSp modSp">
        <pc:chgData name="Elin Ottergren" userId="S::elinot@ug.kth.se::ad1e0a1c-c166-4e02-8f2d-e4929cba7b42" providerId="AD" clId="Web-{9CE49F44-780F-8ABB-4E23-54B883C85F61}" dt="2024-08-16T14:38:35.363" v="3" actId="1076"/>
        <pc:sldMkLst>
          <pc:docMk/>
          <pc:sldMk cId="142409055" sldId="306"/>
        </pc:sldMkLst>
        <pc:spChg chg="add mod">
          <ac:chgData name="Elin Ottergren" userId="S::elinot@ug.kth.se::ad1e0a1c-c166-4e02-8f2d-e4929cba7b42" providerId="AD" clId="Web-{9CE49F44-780F-8ABB-4E23-54B883C85F61}" dt="2024-08-16T14:38:35.363" v="3" actId="1076"/>
          <ac:spMkLst>
            <pc:docMk/>
            <pc:sldMk cId="142409055" sldId="306"/>
            <ac:spMk id="3" creationId="{E763D49E-6687-5F4D-A91D-30215853DF6A}"/>
          </ac:spMkLst>
        </pc:spChg>
      </pc:sldChg>
    </pc:docChg>
  </pc:docChgLst>
  <pc:docChgLst>
    <pc:chgData name="Marie Danielsson" userId="0a9866e7-1cc0-4467-8443-0857ca29b10a" providerId="ADAL" clId="{37F77D17-2B72-4B8C-8956-EBC6DBF25F12}"/>
    <pc:docChg chg="undo custSel addSld delSld modSld">
      <pc:chgData name="Marie Danielsson" userId="0a9866e7-1cc0-4467-8443-0857ca29b10a" providerId="ADAL" clId="{37F77D17-2B72-4B8C-8956-EBC6DBF25F12}" dt="2024-08-22T11:56:12.007" v="971" actId="14100"/>
      <pc:docMkLst>
        <pc:docMk/>
      </pc:docMkLst>
      <pc:sldChg chg="add del">
        <pc:chgData name="Marie Danielsson" userId="0a9866e7-1cc0-4467-8443-0857ca29b10a" providerId="ADAL" clId="{37F77D17-2B72-4B8C-8956-EBC6DBF25F12}" dt="2024-08-16T12:53:00.469" v="227"/>
        <pc:sldMkLst>
          <pc:docMk/>
          <pc:sldMk cId="2752564283" sldId="256"/>
        </pc:sldMkLst>
      </pc:sldChg>
      <pc:sldChg chg="modSp add del mod">
        <pc:chgData name="Marie Danielsson" userId="0a9866e7-1cc0-4467-8443-0857ca29b10a" providerId="ADAL" clId="{37F77D17-2B72-4B8C-8956-EBC6DBF25F12}" dt="2024-08-16T12:53:00.469" v="227"/>
        <pc:sldMkLst>
          <pc:docMk/>
          <pc:sldMk cId="4250416446" sldId="257"/>
        </pc:sldMkLst>
        <pc:spChg chg="mod">
          <ac:chgData name="Marie Danielsson" userId="0a9866e7-1cc0-4467-8443-0857ca29b10a" providerId="ADAL" clId="{37F77D17-2B72-4B8C-8956-EBC6DBF25F12}" dt="2024-08-16T12:53:00.469" v="227"/>
          <ac:spMkLst>
            <pc:docMk/>
            <pc:sldMk cId="4250416446" sldId="257"/>
            <ac:spMk id="3" creationId="{91B2CB82-A49B-45DC-8ECC-48F53413FDDC}"/>
          </ac:spMkLst>
        </pc:spChg>
      </pc:sldChg>
      <pc:sldChg chg="add del">
        <pc:chgData name="Marie Danielsson" userId="0a9866e7-1cc0-4467-8443-0857ca29b10a" providerId="ADAL" clId="{37F77D17-2B72-4B8C-8956-EBC6DBF25F12}" dt="2024-08-16T12:53:00.469" v="227"/>
        <pc:sldMkLst>
          <pc:docMk/>
          <pc:sldMk cId="1875960890" sldId="258"/>
        </pc:sldMkLst>
      </pc:sldChg>
      <pc:sldChg chg="add del">
        <pc:chgData name="Marie Danielsson" userId="0a9866e7-1cc0-4467-8443-0857ca29b10a" providerId="ADAL" clId="{37F77D17-2B72-4B8C-8956-EBC6DBF25F12}" dt="2024-08-16T12:53:00.469" v="227"/>
        <pc:sldMkLst>
          <pc:docMk/>
          <pc:sldMk cId="2786485382" sldId="261"/>
        </pc:sldMkLst>
      </pc:sldChg>
      <pc:sldChg chg="add del">
        <pc:chgData name="Marie Danielsson" userId="0a9866e7-1cc0-4467-8443-0857ca29b10a" providerId="ADAL" clId="{37F77D17-2B72-4B8C-8956-EBC6DBF25F12}" dt="2024-08-16T12:53:00.469" v="227"/>
        <pc:sldMkLst>
          <pc:docMk/>
          <pc:sldMk cId="1949845277" sldId="263"/>
        </pc:sldMkLst>
      </pc:sldChg>
      <pc:sldChg chg="add del">
        <pc:chgData name="Marie Danielsson" userId="0a9866e7-1cc0-4467-8443-0857ca29b10a" providerId="ADAL" clId="{37F77D17-2B72-4B8C-8956-EBC6DBF25F12}" dt="2024-08-16T12:53:00.469" v="227"/>
        <pc:sldMkLst>
          <pc:docMk/>
          <pc:sldMk cId="859309634" sldId="265"/>
        </pc:sldMkLst>
      </pc:sldChg>
      <pc:sldChg chg="modSp mod">
        <pc:chgData name="Marie Danielsson" userId="0a9866e7-1cc0-4467-8443-0857ca29b10a" providerId="ADAL" clId="{37F77D17-2B72-4B8C-8956-EBC6DBF25F12}" dt="2024-08-16T13:30:18.999" v="228" actId="13926"/>
        <pc:sldMkLst>
          <pc:docMk/>
          <pc:sldMk cId="2730765466" sldId="268"/>
        </pc:sldMkLst>
        <pc:spChg chg="mod">
          <ac:chgData name="Marie Danielsson" userId="0a9866e7-1cc0-4467-8443-0857ca29b10a" providerId="ADAL" clId="{37F77D17-2B72-4B8C-8956-EBC6DBF25F12}" dt="2024-08-16T13:30:18.999" v="228" actId="13926"/>
          <ac:spMkLst>
            <pc:docMk/>
            <pc:sldMk cId="2730765466" sldId="268"/>
            <ac:spMk id="2" creationId="{A380D841-1738-B645-79A5-45CD50BF0136}"/>
          </ac:spMkLst>
        </pc:spChg>
      </pc:sldChg>
      <pc:sldChg chg="add del">
        <pc:chgData name="Marie Danielsson" userId="0a9866e7-1cc0-4467-8443-0857ca29b10a" providerId="ADAL" clId="{37F77D17-2B72-4B8C-8956-EBC6DBF25F12}" dt="2024-08-16T12:53:00.469" v="227"/>
        <pc:sldMkLst>
          <pc:docMk/>
          <pc:sldMk cId="2028852620" sldId="269"/>
        </pc:sldMkLst>
      </pc:sldChg>
      <pc:sldChg chg="add del">
        <pc:chgData name="Marie Danielsson" userId="0a9866e7-1cc0-4467-8443-0857ca29b10a" providerId="ADAL" clId="{37F77D17-2B72-4B8C-8956-EBC6DBF25F12}" dt="2024-08-16T12:53:00.469" v="227"/>
        <pc:sldMkLst>
          <pc:docMk/>
          <pc:sldMk cId="4174805877" sldId="270"/>
        </pc:sldMkLst>
      </pc:sldChg>
      <pc:sldChg chg="modSp add del mod">
        <pc:chgData name="Marie Danielsson" userId="0a9866e7-1cc0-4467-8443-0857ca29b10a" providerId="ADAL" clId="{37F77D17-2B72-4B8C-8956-EBC6DBF25F12}" dt="2024-08-16T12:53:00.469" v="227"/>
        <pc:sldMkLst>
          <pc:docMk/>
          <pc:sldMk cId="1769595737" sldId="271"/>
        </pc:sldMkLst>
        <pc:spChg chg="mod">
          <ac:chgData name="Marie Danielsson" userId="0a9866e7-1cc0-4467-8443-0857ca29b10a" providerId="ADAL" clId="{37F77D17-2B72-4B8C-8956-EBC6DBF25F12}" dt="2024-08-16T12:53:00.469" v="227"/>
          <ac:spMkLst>
            <pc:docMk/>
            <pc:sldMk cId="1769595737" sldId="271"/>
            <ac:spMk id="2" creationId="{1A21CB02-9B69-4B75-A251-E511A3E1CAE2}"/>
          </ac:spMkLst>
        </pc:spChg>
      </pc:sldChg>
      <pc:sldChg chg="modSp mod">
        <pc:chgData name="Marie Danielsson" userId="0a9866e7-1cc0-4467-8443-0857ca29b10a" providerId="ADAL" clId="{37F77D17-2B72-4B8C-8956-EBC6DBF25F12}" dt="2024-08-22T11:56:12.007" v="971" actId="14100"/>
        <pc:sldMkLst>
          <pc:docMk/>
          <pc:sldMk cId="2680658846" sldId="274"/>
        </pc:sldMkLst>
        <pc:spChg chg="mod">
          <ac:chgData name="Marie Danielsson" userId="0a9866e7-1cc0-4467-8443-0857ca29b10a" providerId="ADAL" clId="{37F77D17-2B72-4B8C-8956-EBC6DBF25F12}" dt="2024-08-16T12:43:42.067" v="3"/>
          <ac:spMkLst>
            <pc:docMk/>
            <pc:sldMk cId="2680658846" sldId="274"/>
            <ac:spMk id="5" creationId="{56309571-BBCC-E640-895E-DCA2876AA3DC}"/>
          </ac:spMkLst>
        </pc:spChg>
        <pc:spChg chg="mod">
          <ac:chgData name="Marie Danielsson" userId="0a9866e7-1cc0-4467-8443-0857ca29b10a" providerId="ADAL" clId="{37F77D17-2B72-4B8C-8956-EBC6DBF25F12}" dt="2024-08-21T16:52:41.361" v="422" actId="1035"/>
          <ac:spMkLst>
            <pc:docMk/>
            <pc:sldMk cId="2680658846" sldId="274"/>
            <ac:spMk id="32769" creationId="{04DB86AB-E3ED-FB46-B745-00F55E03F373}"/>
          </ac:spMkLst>
        </pc:spChg>
        <pc:spChg chg="mod">
          <ac:chgData name="Marie Danielsson" userId="0a9866e7-1cc0-4467-8443-0857ca29b10a" providerId="ADAL" clId="{37F77D17-2B72-4B8C-8956-EBC6DBF25F12}" dt="2024-08-22T11:56:12.007" v="971" actId="14100"/>
          <ac:spMkLst>
            <pc:docMk/>
            <pc:sldMk cId="2680658846" sldId="274"/>
            <ac:spMk id="32770" creationId="{0AF4D996-3C1E-3849-B971-68207A3118B4}"/>
          </ac:spMkLst>
        </pc:spChg>
      </pc:sldChg>
      <pc:sldChg chg="modSp">
        <pc:chgData name="Marie Danielsson" userId="0a9866e7-1cc0-4467-8443-0857ca29b10a" providerId="ADAL" clId="{37F77D17-2B72-4B8C-8956-EBC6DBF25F12}" dt="2024-08-16T12:43:42.067" v="3"/>
        <pc:sldMkLst>
          <pc:docMk/>
          <pc:sldMk cId="3103106426" sldId="275"/>
        </pc:sldMkLst>
        <pc:spChg chg="mod">
          <ac:chgData name="Marie Danielsson" userId="0a9866e7-1cc0-4467-8443-0857ca29b10a" providerId="ADAL" clId="{37F77D17-2B72-4B8C-8956-EBC6DBF25F12}" dt="2024-08-16T12:43:42.067" v="3"/>
          <ac:spMkLst>
            <pc:docMk/>
            <pc:sldMk cId="3103106426" sldId="275"/>
            <ac:spMk id="5" creationId="{56309571-BBCC-E640-895E-DCA2876AA3DC}"/>
          </ac:spMkLst>
        </pc:spChg>
      </pc:sldChg>
      <pc:sldChg chg="modSp">
        <pc:chgData name="Marie Danielsson" userId="0a9866e7-1cc0-4467-8443-0857ca29b10a" providerId="ADAL" clId="{37F77D17-2B72-4B8C-8956-EBC6DBF25F12}" dt="2024-08-16T12:43:42.067" v="3"/>
        <pc:sldMkLst>
          <pc:docMk/>
          <pc:sldMk cId="2512477121" sldId="276"/>
        </pc:sldMkLst>
        <pc:spChg chg="mod">
          <ac:chgData name="Marie Danielsson" userId="0a9866e7-1cc0-4467-8443-0857ca29b10a" providerId="ADAL" clId="{37F77D17-2B72-4B8C-8956-EBC6DBF25F12}" dt="2024-08-16T12:43:42.067" v="3"/>
          <ac:spMkLst>
            <pc:docMk/>
            <pc:sldMk cId="2512477121" sldId="276"/>
            <ac:spMk id="5" creationId="{56309571-BBCC-E640-895E-DCA2876AA3DC}"/>
          </ac:spMkLst>
        </pc:spChg>
      </pc:sldChg>
      <pc:sldChg chg="modSp mod">
        <pc:chgData name="Marie Danielsson" userId="0a9866e7-1cc0-4467-8443-0857ca29b10a" providerId="ADAL" clId="{37F77D17-2B72-4B8C-8956-EBC6DBF25F12}" dt="2024-08-21T17:25:21.157" v="939" actId="207"/>
        <pc:sldMkLst>
          <pc:docMk/>
          <pc:sldMk cId="1306865259" sldId="289"/>
        </pc:sldMkLst>
        <pc:spChg chg="mod">
          <ac:chgData name="Marie Danielsson" userId="0a9866e7-1cc0-4467-8443-0857ca29b10a" providerId="ADAL" clId="{37F77D17-2B72-4B8C-8956-EBC6DBF25F12}" dt="2024-08-16T12:43:42.067" v="3"/>
          <ac:spMkLst>
            <pc:docMk/>
            <pc:sldMk cId="1306865259" sldId="289"/>
            <ac:spMk id="5" creationId="{56309571-BBCC-E640-895E-DCA2876AA3DC}"/>
          </ac:spMkLst>
        </pc:spChg>
        <pc:spChg chg="mod">
          <ac:chgData name="Marie Danielsson" userId="0a9866e7-1cc0-4467-8443-0857ca29b10a" providerId="ADAL" clId="{37F77D17-2B72-4B8C-8956-EBC6DBF25F12}" dt="2024-08-21T17:25:21.157" v="939" actId="207"/>
          <ac:spMkLst>
            <pc:docMk/>
            <pc:sldMk cId="1306865259" sldId="289"/>
            <ac:spMk id="32770" creationId="{0AF4D996-3C1E-3849-B971-68207A3118B4}"/>
          </ac:spMkLst>
        </pc:spChg>
      </pc:sldChg>
      <pc:sldChg chg="modSp mod">
        <pc:chgData name="Marie Danielsson" userId="0a9866e7-1cc0-4467-8443-0857ca29b10a" providerId="ADAL" clId="{37F77D17-2B72-4B8C-8956-EBC6DBF25F12}" dt="2024-08-21T17:25:25.541" v="940" actId="207"/>
        <pc:sldMkLst>
          <pc:docMk/>
          <pc:sldMk cId="659442580" sldId="290"/>
        </pc:sldMkLst>
        <pc:spChg chg="mod">
          <ac:chgData name="Marie Danielsson" userId="0a9866e7-1cc0-4467-8443-0857ca29b10a" providerId="ADAL" clId="{37F77D17-2B72-4B8C-8956-EBC6DBF25F12}" dt="2024-08-16T12:43:42.067" v="3"/>
          <ac:spMkLst>
            <pc:docMk/>
            <pc:sldMk cId="659442580" sldId="290"/>
            <ac:spMk id="5" creationId="{56309571-BBCC-E640-895E-DCA2876AA3DC}"/>
          </ac:spMkLst>
        </pc:spChg>
        <pc:spChg chg="mod">
          <ac:chgData name="Marie Danielsson" userId="0a9866e7-1cc0-4467-8443-0857ca29b10a" providerId="ADAL" clId="{37F77D17-2B72-4B8C-8956-EBC6DBF25F12}" dt="2024-08-21T17:25:25.541" v="940" actId="207"/>
          <ac:spMkLst>
            <pc:docMk/>
            <pc:sldMk cId="659442580" sldId="290"/>
            <ac:spMk id="32770" creationId="{0AF4D996-3C1E-3849-B971-68207A3118B4}"/>
          </ac:spMkLst>
        </pc:spChg>
      </pc:sldChg>
      <pc:sldChg chg="modSp mod">
        <pc:chgData name="Marie Danielsson" userId="0a9866e7-1cc0-4467-8443-0857ca29b10a" providerId="ADAL" clId="{37F77D17-2B72-4B8C-8956-EBC6DBF25F12}" dt="2024-08-16T12:42:31.375" v="2" actId="20577"/>
        <pc:sldMkLst>
          <pc:docMk/>
          <pc:sldMk cId="693737527" sldId="291"/>
        </pc:sldMkLst>
        <pc:spChg chg="mod">
          <ac:chgData name="Marie Danielsson" userId="0a9866e7-1cc0-4467-8443-0857ca29b10a" providerId="ADAL" clId="{37F77D17-2B72-4B8C-8956-EBC6DBF25F12}" dt="2024-08-16T12:42:31.375" v="2" actId="20577"/>
          <ac:spMkLst>
            <pc:docMk/>
            <pc:sldMk cId="693737527" sldId="291"/>
            <ac:spMk id="5" creationId="{56309571-BBCC-E640-895E-DCA2876AA3DC}"/>
          </ac:spMkLst>
        </pc:spChg>
      </pc:sldChg>
      <pc:sldChg chg="addSp delSp modSp mod">
        <pc:chgData name="Marie Danielsson" userId="0a9866e7-1cc0-4467-8443-0857ca29b10a" providerId="ADAL" clId="{37F77D17-2B72-4B8C-8956-EBC6DBF25F12}" dt="2024-08-21T17:08:44.638" v="847" actId="1036"/>
        <pc:sldMkLst>
          <pc:docMk/>
          <pc:sldMk cId="3336426677" sldId="292"/>
        </pc:sldMkLst>
        <pc:spChg chg="add mod">
          <ac:chgData name="Marie Danielsson" userId="0a9866e7-1cc0-4467-8443-0857ca29b10a" providerId="ADAL" clId="{37F77D17-2B72-4B8C-8956-EBC6DBF25F12}" dt="2024-08-16T12:49:17.367" v="211" actId="478"/>
          <ac:spMkLst>
            <pc:docMk/>
            <pc:sldMk cId="3336426677" sldId="292"/>
            <ac:spMk id="3" creationId="{F0DD5A9B-69A8-3360-61F0-79275D5C0D1F}"/>
          </ac:spMkLst>
        </pc:spChg>
        <pc:spChg chg="mod">
          <ac:chgData name="Marie Danielsson" userId="0a9866e7-1cc0-4467-8443-0857ca29b10a" providerId="ADAL" clId="{37F77D17-2B72-4B8C-8956-EBC6DBF25F12}" dt="2024-08-16T12:43:42.067" v="3"/>
          <ac:spMkLst>
            <pc:docMk/>
            <pc:sldMk cId="3336426677" sldId="292"/>
            <ac:spMk id="5" creationId="{56309571-BBCC-E640-895E-DCA2876AA3DC}"/>
          </ac:spMkLst>
        </pc:spChg>
        <pc:spChg chg="mod">
          <ac:chgData name="Marie Danielsson" userId="0a9866e7-1cc0-4467-8443-0857ca29b10a" providerId="ADAL" clId="{37F77D17-2B72-4B8C-8956-EBC6DBF25F12}" dt="2024-08-16T12:49:32.802" v="214" actId="20577"/>
          <ac:spMkLst>
            <pc:docMk/>
            <pc:sldMk cId="3336426677" sldId="292"/>
            <ac:spMk id="32769" creationId="{04DB86AB-E3ED-FB46-B745-00F55E03F373}"/>
          </ac:spMkLst>
        </pc:spChg>
        <pc:spChg chg="del">
          <ac:chgData name="Marie Danielsson" userId="0a9866e7-1cc0-4467-8443-0857ca29b10a" providerId="ADAL" clId="{37F77D17-2B72-4B8C-8956-EBC6DBF25F12}" dt="2024-08-16T12:49:17.367" v="211" actId="478"/>
          <ac:spMkLst>
            <pc:docMk/>
            <pc:sldMk cId="3336426677" sldId="292"/>
            <ac:spMk id="32770" creationId="{0AF4D996-3C1E-3849-B971-68207A3118B4}"/>
          </ac:spMkLst>
        </pc:spChg>
        <pc:picChg chg="del">
          <ac:chgData name="Marie Danielsson" userId="0a9866e7-1cc0-4467-8443-0857ca29b10a" providerId="ADAL" clId="{37F77D17-2B72-4B8C-8956-EBC6DBF25F12}" dt="2024-08-16T12:49:19.172" v="212" actId="478"/>
          <ac:picMkLst>
            <pc:docMk/>
            <pc:sldMk cId="3336426677" sldId="292"/>
            <ac:picMk id="2" creationId="{4EF094B4-BD52-3209-6BCF-86ED905DB5D3}"/>
          </ac:picMkLst>
        </pc:picChg>
        <pc:picChg chg="add mod">
          <ac:chgData name="Marie Danielsson" userId="0a9866e7-1cc0-4467-8443-0857ca29b10a" providerId="ADAL" clId="{37F77D17-2B72-4B8C-8956-EBC6DBF25F12}" dt="2024-08-21T17:08:44.638" v="847" actId="1036"/>
          <ac:picMkLst>
            <pc:docMk/>
            <pc:sldMk cId="3336426677" sldId="292"/>
            <ac:picMk id="4" creationId="{DB5261CD-F21F-8531-D055-89C6C83504D5}"/>
          </ac:picMkLst>
        </pc:picChg>
        <pc:picChg chg="del">
          <ac:chgData name="Marie Danielsson" userId="0a9866e7-1cc0-4467-8443-0857ca29b10a" providerId="ADAL" clId="{37F77D17-2B72-4B8C-8956-EBC6DBF25F12}" dt="2024-08-16T12:49:36.926" v="215" actId="478"/>
          <ac:picMkLst>
            <pc:docMk/>
            <pc:sldMk cId="3336426677" sldId="292"/>
            <ac:picMk id="4" creationId="{E0EE0063-759B-8728-8513-61D403F6E787}"/>
          </ac:picMkLst>
        </pc:picChg>
      </pc:sldChg>
      <pc:sldChg chg="modSp">
        <pc:chgData name="Marie Danielsson" userId="0a9866e7-1cc0-4467-8443-0857ca29b10a" providerId="ADAL" clId="{37F77D17-2B72-4B8C-8956-EBC6DBF25F12}" dt="2024-08-16T12:43:42.067" v="3"/>
        <pc:sldMkLst>
          <pc:docMk/>
          <pc:sldMk cId="1432557530" sldId="296"/>
        </pc:sldMkLst>
        <pc:spChg chg="mod">
          <ac:chgData name="Marie Danielsson" userId="0a9866e7-1cc0-4467-8443-0857ca29b10a" providerId="ADAL" clId="{37F77D17-2B72-4B8C-8956-EBC6DBF25F12}" dt="2024-08-16T12:43:42.067" v="3"/>
          <ac:spMkLst>
            <pc:docMk/>
            <pc:sldMk cId="1432557530" sldId="296"/>
            <ac:spMk id="5" creationId="{096779AE-A41F-4C45-8338-E04711C360AF}"/>
          </ac:spMkLst>
        </pc:spChg>
      </pc:sldChg>
      <pc:sldChg chg="modSp del">
        <pc:chgData name="Marie Danielsson" userId="0a9866e7-1cc0-4467-8443-0857ca29b10a" providerId="ADAL" clId="{37F77D17-2B72-4B8C-8956-EBC6DBF25F12}" dt="2024-08-16T12:50:00.140" v="220" actId="47"/>
        <pc:sldMkLst>
          <pc:docMk/>
          <pc:sldMk cId="1760385038" sldId="298"/>
        </pc:sldMkLst>
        <pc:spChg chg="mod">
          <ac:chgData name="Marie Danielsson" userId="0a9866e7-1cc0-4467-8443-0857ca29b10a" providerId="ADAL" clId="{37F77D17-2B72-4B8C-8956-EBC6DBF25F12}" dt="2024-08-16T12:43:42.067" v="3"/>
          <ac:spMkLst>
            <pc:docMk/>
            <pc:sldMk cId="1760385038" sldId="298"/>
            <ac:spMk id="5" creationId="{56309571-BBCC-E640-895E-DCA2876AA3DC}"/>
          </ac:spMkLst>
        </pc:spChg>
      </pc:sldChg>
      <pc:sldChg chg="modSp mod">
        <pc:chgData name="Marie Danielsson" userId="0a9866e7-1cc0-4467-8443-0857ca29b10a" providerId="ADAL" clId="{37F77D17-2B72-4B8C-8956-EBC6DBF25F12}" dt="2024-08-16T12:50:27.215" v="222" actId="6549"/>
        <pc:sldMkLst>
          <pc:docMk/>
          <pc:sldMk cId="2198096497" sldId="302"/>
        </pc:sldMkLst>
        <pc:spChg chg="mod">
          <ac:chgData name="Marie Danielsson" userId="0a9866e7-1cc0-4467-8443-0857ca29b10a" providerId="ADAL" clId="{37F77D17-2B72-4B8C-8956-EBC6DBF25F12}" dt="2024-08-16T12:43:42.067" v="3"/>
          <ac:spMkLst>
            <pc:docMk/>
            <pc:sldMk cId="2198096497" sldId="302"/>
            <ac:spMk id="5" creationId="{56309571-BBCC-E640-895E-DCA2876AA3DC}"/>
          </ac:spMkLst>
        </pc:spChg>
        <pc:spChg chg="mod">
          <ac:chgData name="Marie Danielsson" userId="0a9866e7-1cc0-4467-8443-0857ca29b10a" providerId="ADAL" clId="{37F77D17-2B72-4B8C-8956-EBC6DBF25F12}" dt="2024-08-16T12:50:27.215" v="222" actId="6549"/>
          <ac:spMkLst>
            <pc:docMk/>
            <pc:sldMk cId="2198096497" sldId="302"/>
            <ac:spMk id="32770" creationId="{0AF4D996-3C1E-3849-B971-68207A3118B4}"/>
          </ac:spMkLst>
        </pc:spChg>
        <pc:picChg chg="mod">
          <ac:chgData name="Marie Danielsson" userId="0a9866e7-1cc0-4467-8443-0857ca29b10a" providerId="ADAL" clId="{37F77D17-2B72-4B8C-8956-EBC6DBF25F12}" dt="2024-08-16T12:45:58.880" v="156" actId="1076"/>
          <ac:picMkLst>
            <pc:docMk/>
            <pc:sldMk cId="2198096497" sldId="302"/>
            <ac:picMk id="6" creationId="{00000000-0000-0000-0000-000000000000}"/>
          </ac:picMkLst>
        </pc:picChg>
      </pc:sldChg>
      <pc:sldChg chg="modSp del">
        <pc:chgData name="Marie Danielsson" userId="0a9866e7-1cc0-4467-8443-0857ca29b10a" providerId="ADAL" clId="{37F77D17-2B72-4B8C-8956-EBC6DBF25F12}" dt="2024-08-16T12:46:58.646" v="184" actId="47"/>
        <pc:sldMkLst>
          <pc:docMk/>
          <pc:sldMk cId="4259123365" sldId="303"/>
        </pc:sldMkLst>
        <pc:spChg chg="mod">
          <ac:chgData name="Marie Danielsson" userId="0a9866e7-1cc0-4467-8443-0857ca29b10a" providerId="ADAL" clId="{37F77D17-2B72-4B8C-8956-EBC6DBF25F12}" dt="2024-08-16T12:43:42.067" v="3"/>
          <ac:spMkLst>
            <pc:docMk/>
            <pc:sldMk cId="4259123365" sldId="303"/>
            <ac:spMk id="5" creationId="{56309571-BBCC-E640-895E-DCA2876AA3DC}"/>
          </ac:spMkLst>
        </pc:spChg>
      </pc:sldChg>
      <pc:sldChg chg="modSp">
        <pc:chgData name="Marie Danielsson" userId="0a9866e7-1cc0-4467-8443-0857ca29b10a" providerId="ADAL" clId="{37F77D17-2B72-4B8C-8956-EBC6DBF25F12}" dt="2024-08-16T12:43:42.067" v="3"/>
        <pc:sldMkLst>
          <pc:docMk/>
          <pc:sldMk cId="955319033" sldId="304"/>
        </pc:sldMkLst>
        <pc:spChg chg="mod">
          <ac:chgData name="Marie Danielsson" userId="0a9866e7-1cc0-4467-8443-0857ca29b10a" providerId="ADAL" clId="{37F77D17-2B72-4B8C-8956-EBC6DBF25F12}" dt="2024-08-16T12:43:42.067" v="3"/>
          <ac:spMkLst>
            <pc:docMk/>
            <pc:sldMk cId="955319033" sldId="304"/>
            <ac:spMk id="5" creationId="{56309571-BBCC-E640-895E-DCA2876AA3DC}"/>
          </ac:spMkLst>
        </pc:spChg>
      </pc:sldChg>
      <pc:sldChg chg="modSp mod">
        <pc:chgData name="Marie Danielsson" userId="0a9866e7-1cc0-4467-8443-0857ca29b10a" providerId="ADAL" clId="{37F77D17-2B72-4B8C-8956-EBC6DBF25F12}" dt="2024-08-22T11:55:52.165" v="954" actId="6549"/>
        <pc:sldMkLst>
          <pc:docMk/>
          <pc:sldMk cId="1626264902" sldId="305"/>
        </pc:sldMkLst>
        <pc:spChg chg="mod">
          <ac:chgData name="Marie Danielsson" userId="0a9866e7-1cc0-4467-8443-0857ca29b10a" providerId="ADAL" clId="{37F77D17-2B72-4B8C-8956-EBC6DBF25F12}" dt="2024-08-16T12:43:42.067" v="3"/>
          <ac:spMkLst>
            <pc:docMk/>
            <pc:sldMk cId="1626264902" sldId="305"/>
            <ac:spMk id="5" creationId="{56309571-BBCC-E640-895E-DCA2876AA3DC}"/>
          </ac:spMkLst>
        </pc:spChg>
        <pc:spChg chg="mod">
          <ac:chgData name="Marie Danielsson" userId="0a9866e7-1cc0-4467-8443-0857ca29b10a" providerId="ADAL" clId="{37F77D17-2B72-4B8C-8956-EBC6DBF25F12}" dt="2024-08-22T11:55:52.165" v="954" actId="6549"/>
          <ac:spMkLst>
            <pc:docMk/>
            <pc:sldMk cId="1626264902" sldId="305"/>
            <ac:spMk id="32770" creationId="{0AF4D996-3C1E-3849-B971-68207A3118B4}"/>
          </ac:spMkLst>
        </pc:spChg>
      </pc:sldChg>
      <pc:sldChg chg="addSp delSp modSp mod">
        <pc:chgData name="Marie Danielsson" userId="0a9866e7-1cc0-4467-8443-0857ca29b10a" providerId="ADAL" clId="{37F77D17-2B72-4B8C-8956-EBC6DBF25F12}" dt="2024-08-16T12:49:55.319" v="219" actId="478"/>
        <pc:sldMkLst>
          <pc:docMk/>
          <pc:sldMk cId="142409055" sldId="306"/>
        </pc:sldMkLst>
        <pc:spChg chg="del">
          <ac:chgData name="Marie Danielsson" userId="0a9866e7-1cc0-4467-8443-0857ca29b10a" providerId="ADAL" clId="{37F77D17-2B72-4B8C-8956-EBC6DBF25F12}" dt="2024-08-16T12:49:46.127" v="216" actId="478"/>
          <ac:spMkLst>
            <pc:docMk/>
            <pc:sldMk cId="142409055" sldId="306"/>
            <ac:spMk id="3" creationId="{3D9DE12D-8E2C-CC3F-6E50-D58C72AA2C7A}"/>
          </ac:spMkLst>
        </pc:spChg>
        <pc:spChg chg="mod">
          <ac:chgData name="Marie Danielsson" userId="0a9866e7-1cc0-4467-8443-0857ca29b10a" providerId="ADAL" clId="{37F77D17-2B72-4B8C-8956-EBC6DBF25F12}" dt="2024-08-16T12:43:42.067" v="3"/>
          <ac:spMkLst>
            <pc:docMk/>
            <pc:sldMk cId="142409055" sldId="306"/>
            <ac:spMk id="4" creationId="{CEE27F25-30C4-2A43-FADB-FC0FDC99224D}"/>
          </ac:spMkLst>
        </pc:spChg>
        <pc:spChg chg="add mod">
          <ac:chgData name="Marie Danielsson" userId="0a9866e7-1cc0-4467-8443-0857ca29b10a" providerId="ADAL" clId="{37F77D17-2B72-4B8C-8956-EBC6DBF25F12}" dt="2024-08-16T12:49:51.466" v="218" actId="20577"/>
          <ac:spMkLst>
            <pc:docMk/>
            <pc:sldMk cId="142409055" sldId="306"/>
            <ac:spMk id="5" creationId="{A19A4DE8-0DAF-8F64-2475-6037C907D5BA}"/>
          </ac:spMkLst>
        </pc:spChg>
        <pc:picChg chg="del">
          <ac:chgData name="Marie Danielsson" userId="0a9866e7-1cc0-4467-8443-0857ca29b10a" providerId="ADAL" clId="{37F77D17-2B72-4B8C-8956-EBC6DBF25F12}" dt="2024-08-16T12:49:47.978" v="217" actId="478"/>
          <ac:picMkLst>
            <pc:docMk/>
            <pc:sldMk cId="142409055" sldId="306"/>
            <ac:picMk id="3074" creationId="{CA91A416-7CC9-054B-7099-ABAF8BBC2B32}"/>
          </ac:picMkLst>
        </pc:picChg>
        <pc:picChg chg="del">
          <ac:chgData name="Marie Danielsson" userId="0a9866e7-1cc0-4467-8443-0857ca29b10a" providerId="ADAL" clId="{37F77D17-2B72-4B8C-8956-EBC6DBF25F12}" dt="2024-08-16T12:49:55.319" v="219" actId="478"/>
          <ac:picMkLst>
            <pc:docMk/>
            <pc:sldMk cId="142409055" sldId="306"/>
            <ac:picMk id="3076" creationId="{6D9160B6-AFE9-72BE-74BF-23496F5ACE7E}"/>
          </ac:picMkLst>
        </pc:picChg>
      </pc:sldChg>
      <pc:sldChg chg="add del">
        <pc:chgData name="Marie Danielsson" userId="0a9866e7-1cc0-4467-8443-0857ca29b10a" providerId="ADAL" clId="{37F77D17-2B72-4B8C-8956-EBC6DBF25F12}" dt="2024-08-16T12:53:00.469" v="227"/>
        <pc:sldMkLst>
          <pc:docMk/>
          <pc:sldMk cId="1090078413" sldId="307"/>
        </pc:sldMkLst>
      </pc:sldChg>
      <pc:sldChg chg="addSp new mod">
        <pc:chgData name="Marie Danielsson" userId="0a9866e7-1cc0-4467-8443-0857ca29b10a" providerId="ADAL" clId="{37F77D17-2B72-4B8C-8956-EBC6DBF25F12}" dt="2024-08-16T13:51:25.714" v="230" actId="22"/>
        <pc:sldMkLst>
          <pc:docMk/>
          <pc:sldMk cId="1588608683" sldId="307"/>
        </pc:sldMkLst>
        <pc:picChg chg="add">
          <ac:chgData name="Marie Danielsson" userId="0a9866e7-1cc0-4467-8443-0857ca29b10a" providerId="ADAL" clId="{37F77D17-2B72-4B8C-8956-EBC6DBF25F12}" dt="2024-08-16T13:51:25.714" v="230" actId="22"/>
          <ac:picMkLst>
            <pc:docMk/>
            <pc:sldMk cId="1588608683" sldId="307"/>
            <ac:picMk id="6" creationId="{64717B6F-446E-D019-CFFB-195DA066EADC}"/>
          </ac:picMkLst>
        </pc:picChg>
      </pc:sldChg>
      <pc:sldChg chg="addSp new mod">
        <pc:chgData name="Marie Danielsson" userId="0a9866e7-1cc0-4467-8443-0857ca29b10a" providerId="ADAL" clId="{37F77D17-2B72-4B8C-8956-EBC6DBF25F12}" dt="2024-08-21T17:01:38.374" v="779" actId="22"/>
        <pc:sldMkLst>
          <pc:docMk/>
          <pc:sldMk cId="1698818517" sldId="308"/>
        </pc:sldMkLst>
        <pc:picChg chg="add">
          <ac:chgData name="Marie Danielsson" userId="0a9866e7-1cc0-4467-8443-0857ca29b10a" providerId="ADAL" clId="{37F77D17-2B72-4B8C-8956-EBC6DBF25F12}" dt="2024-08-21T17:01:38.374" v="779" actId="22"/>
          <ac:picMkLst>
            <pc:docMk/>
            <pc:sldMk cId="1698818517" sldId="308"/>
            <ac:picMk id="6" creationId="{D34BC55E-BEB2-D42E-FE6D-78CBBD02BE3E}"/>
          </ac:picMkLst>
        </pc:picChg>
      </pc:sldChg>
      <pc:sldChg chg="addSp add mod">
        <pc:chgData name="Marie Danielsson" userId="0a9866e7-1cc0-4467-8443-0857ca29b10a" providerId="ADAL" clId="{37F77D17-2B72-4B8C-8956-EBC6DBF25F12}" dt="2024-08-21T17:02:19.502" v="782" actId="22"/>
        <pc:sldMkLst>
          <pc:docMk/>
          <pc:sldMk cId="568194152" sldId="309"/>
        </pc:sldMkLst>
        <pc:picChg chg="add">
          <ac:chgData name="Marie Danielsson" userId="0a9866e7-1cc0-4467-8443-0857ca29b10a" providerId="ADAL" clId="{37F77D17-2B72-4B8C-8956-EBC6DBF25F12}" dt="2024-08-21T17:02:19.502" v="782" actId="22"/>
          <ac:picMkLst>
            <pc:docMk/>
            <pc:sldMk cId="568194152" sldId="309"/>
            <ac:picMk id="6" creationId="{47E7C793-7900-F53B-0A18-FA8CC622E88D}"/>
          </ac:picMkLst>
        </pc:picChg>
      </pc:sldChg>
      <pc:sldChg chg="addSp add mod">
        <pc:chgData name="Marie Danielsson" userId="0a9866e7-1cc0-4467-8443-0857ca29b10a" providerId="ADAL" clId="{37F77D17-2B72-4B8C-8956-EBC6DBF25F12}" dt="2024-08-21T17:02:01.280" v="781" actId="22"/>
        <pc:sldMkLst>
          <pc:docMk/>
          <pc:sldMk cId="4004615553" sldId="310"/>
        </pc:sldMkLst>
        <pc:picChg chg="add">
          <ac:chgData name="Marie Danielsson" userId="0a9866e7-1cc0-4467-8443-0857ca29b10a" providerId="ADAL" clId="{37F77D17-2B72-4B8C-8956-EBC6DBF25F12}" dt="2024-08-21T17:02:01.280" v="781" actId="22"/>
          <ac:picMkLst>
            <pc:docMk/>
            <pc:sldMk cId="4004615553" sldId="310"/>
            <ac:picMk id="6" creationId="{99A89BFA-D3C8-E6D0-534A-CB903282F221}"/>
          </ac:picMkLst>
        </pc:picChg>
      </pc:sldChg>
      <pc:sldChg chg="addSp add mod">
        <pc:chgData name="Marie Danielsson" userId="0a9866e7-1cc0-4467-8443-0857ca29b10a" providerId="ADAL" clId="{37F77D17-2B72-4B8C-8956-EBC6DBF25F12}" dt="2024-08-21T17:01:51" v="780" actId="22"/>
        <pc:sldMkLst>
          <pc:docMk/>
          <pc:sldMk cId="326331718" sldId="311"/>
        </pc:sldMkLst>
        <pc:picChg chg="add">
          <ac:chgData name="Marie Danielsson" userId="0a9866e7-1cc0-4467-8443-0857ca29b10a" providerId="ADAL" clId="{37F77D17-2B72-4B8C-8956-EBC6DBF25F12}" dt="2024-08-21T17:01:51" v="780" actId="22"/>
          <ac:picMkLst>
            <pc:docMk/>
            <pc:sldMk cId="326331718" sldId="311"/>
            <ac:picMk id="6" creationId="{434F6F94-7C71-40D5-4162-CA81B77A288C}"/>
          </ac:picMkLst>
        </pc:picChg>
      </pc:sldChg>
      <pc:sldChg chg="new del">
        <pc:chgData name="Marie Danielsson" userId="0a9866e7-1cc0-4467-8443-0857ca29b10a" providerId="ADAL" clId="{37F77D17-2B72-4B8C-8956-EBC6DBF25F12}" dt="2024-08-21T17:03:45.477" v="793" actId="47"/>
        <pc:sldMkLst>
          <pc:docMk/>
          <pc:sldMk cId="787128092" sldId="312"/>
        </pc:sldMkLst>
      </pc:sldChg>
      <pc:sldChg chg="addSp new mod modShow">
        <pc:chgData name="Marie Danielsson" userId="0a9866e7-1cc0-4467-8443-0857ca29b10a" providerId="ADAL" clId="{37F77D17-2B72-4B8C-8956-EBC6DBF25F12}" dt="2024-08-21T17:21:09.987" v="896" actId="729"/>
        <pc:sldMkLst>
          <pc:docMk/>
          <pc:sldMk cId="3486926540" sldId="313"/>
        </pc:sldMkLst>
        <pc:picChg chg="add">
          <ac:chgData name="Marie Danielsson" userId="0a9866e7-1cc0-4467-8443-0857ca29b10a" providerId="ADAL" clId="{37F77D17-2B72-4B8C-8956-EBC6DBF25F12}" dt="2024-08-21T17:03:42.586" v="792" actId="22"/>
          <ac:picMkLst>
            <pc:docMk/>
            <pc:sldMk cId="3486926540" sldId="313"/>
            <ac:picMk id="6" creationId="{F3A315E7-EA39-0065-5202-369A0C803BDA}"/>
          </ac:picMkLst>
        </pc:picChg>
      </pc:sldChg>
      <pc:sldChg chg="addSp new mod">
        <pc:chgData name="Marie Danielsson" userId="0a9866e7-1cc0-4467-8443-0857ca29b10a" providerId="ADAL" clId="{37F77D17-2B72-4B8C-8956-EBC6DBF25F12}" dt="2024-08-21T17:03:17.508" v="791" actId="22"/>
        <pc:sldMkLst>
          <pc:docMk/>
          <pc:sldMk cId="4175546790" sldId="314"/>
        </pc:sldMkLst>
        <pc:picChg chg="add">
          <ac:chgData name="Marie Danielsson" userId="0a9866e7-1cc0-4467-8443-0857ca29b10a" providerId="ADAL" clId="{37F77D17-2B72-4B8C-8956-EBC6DBF25F12}" dt="2024-08-21T17:03:17.508" v="791" actId="22"/>
          <ac:picMkLst>
            <pc:docMk/>
            <pc:sldMk cId="4175546790" sldId="314"/>
            <ac:picMk id="6" creationId="{0AE1BCA0-3338-B106-39DE-DAFF774997BB}"/>
          </ac:picMkLst>
        </pc:picChg>
      </pc:sldChg>
      <pc:sldChg chg="addSp modSp new mod">
        <pc:chgData name="Marie Danielsson" userId="0a9866e7-1cc0-4467-8443-0857ca29b10a" providerId="ADAL" clId="{37F77D17-2B72-4B8C-8956-EBC6DBF25F12}" dt="2024-08-21T17:03:07.649" v="790" actId="1036"/>
        <pc:sldMkLst>
          <pc:docMk/>
          <pc:sldMk cId="960877611" sldId="315"/>
        </pc:sldMkLst>
        <pc:picChg chg="add mod">
          <ac:chgData name="Marie Danielsson" userId="0a9866e7-1cc0-4467-8443-0857ca29b10a" providerId="ADAL" clId="{37F77D17-2B72-4B8C-8956-EBC6DBF25F12}" dt="2024-08-21T17:03:07.649" v="790" actId="1036"/>
          <ac:picMkLst>
            <pc:docMk/>
            <pc:sldMk cId="960877611" sldId="315"/>
            <ac:picMk id="6" creationId="{E2E880D0-05C9-C418-1859-586FAF90498F}"/>
          </ac:picMkLst>
        </pc:picChg>
      </pc:sldChg>
      <pc:sldChg chg="addSp new mod">
        <pc:chgData name="Marie Danielsson" userId="0a9866e7-1cc0-4467-8443-0857ca29b10a" providerId="ADAL" clId="{37F77D17-2B72-4B8C-8956-EBC6DBF25F12}" dt="2024-08-21T17:02:54.832" v="788" actId="22"/>
        <pc:sldMkLst>
          <pc:docMk/>
          <pc:sldMk cId="4008439791" sldId="316"/>
        </pc:sldMkLst>
        <pc:picChg chg="add">
          <ac:chgData name="Marie Danielsson" userId="0a9866e7-1cc0-4467-8443-0857ca29b10a" providerId="ADAL" clId="{37F77D17-2B72-4B8C-8956-EBC6DBF25F12}" dt="2024-08-21T17:02:54.832" v="788" actId="22"/>
          <ac:picMkLst>
            <pc:docMk/>
            <pc:sldMk cId="4008439791" sldId="316"/>
            <ac:picMk id="6" creationId="{10B1000B-1009-F3F3-8E4E-49E66FA2F6F1}"/>
          </ac:picMkLst>
        </pc:picChg>
      </pc:sldChg>
      <pc:sldChg chg="addSp delSp modSp add mod">
        <pc:chgData name="Marie Danielsson" userId="0a9866e7-1cc0-4467-8443-0857ca29b10a" providerId="ADAL" clId="{37F77D17-2B72-4B8C-8956-EBC6DBF25F12}" dt="2024-08-21T17:25:09.732" v="938" actId="207"/>
        <pc:sldMkLst>
          <pc:docMk/>
          <pc:sldMk cId="3719387310" sldId="317"/>
        </pc:sldMkLst>
        <pc:spChg chg="add mod">
          <ac:chgData name="Marie Danielsson" userId="0a9866e7-1cc0-4467-8443-0857ca29b10a" providerId="ADAL" clId="{37F77D17-2B72-4B8C-8956-EBC6DBF25F12}" dt="2024-08-21T17:25:09.732" v="938" actId="207"/>
          <ac:spMkLst>
            <pc:docMk/>
            <pc:sldMk cId="3719387310" sldId="317"/>
            <ac:spMk id="9" creationId="{3379F513-5CCE-D2A8-E2E6-2549E651DEBC}"/>
          </ac:spMkLst>
        </pc:spChg>
        <pc:spChg chg="mod">
          <ac:chgData name="Marie Danielsson" userId="0a9866e7-1cc0-4467-8443-0857ca29b10a" providerId="ADAL" clId="{37F77D17-2B72-4B8C-8956-EBC6DBF25F12}" dt="2024-08-21T17:24:41.222" v="931" actId="14100"/>
          <ac:spMkLst>
            <pc:docMk/>
            <pc:sldMk cId="3719387310" sldId="317"/>
            <ac:spMk id="32770" creationId="{0AF4D996-3C1E-3849-B971-68207A3118B4}"/>
          </ac:spMkLst>
        </pc:spChg>
        <pc:picChg chg="del">
          <ac:chgData name="Marie Danielsson" userId="0a9866e7-1cc0-4467-8443-0857ca29b10a" providerId="ADAL" clId="{37F77D17-2B72-4B8C-8956-EBC6DBF25F12}" dt="2024-08-21T17:19:48.470" v="890" actId="478"/>
          <ac:picMkLst>
            <pc:docMk/>
            <pc:sldMk cId="3719387310" sldId="317"/>
            <ac:picMk id="3" creationId="{36C1B631-6CC6-1BF8-C08D-39C0E3F9DF04}"/>
          </ac:picMkLst>
        </pc:picChg>
        <pc:picChg chg="add mod">
          <ac:chgData name="Marie Danielsson" userId="0a9866e7-1cc0-4467-8443-0857ca29b10a" providerId="ADAL" clId="{37F77D17-2B72-4B8C-8956-EBC6DBF25F12}" dt="2024-08-21T17:23:19.374" v="918" actId="14100"/>
          <ac:picMkLst>
            <pc:docMk/>
            <pc:sldMk cId="3719387310" sldId="317"/>
            <ac:picMk id="4" creationId="{59463237-B059-1215-D79B-6C7AA0CB997F}"/>
          </ac:picMkLst>
        </pc:picChg>
        <pc:picChg chg="del">
          <ac:chgData name="Marie Danielsson" userId="0a9866e7-1cc0-4467-8443-0857ca29b10a" providerId="ADAL" clId="{37F77D17-2B72-4B8C-8956-EBC6DBF25F12}" dt="2024-08-21T17:19:49.071" v="891" actId="478"/>
          <ac:picMkLst>
            <pc:docMk/>
            <pc:sldMk cId="3719387310" sldId="317"/>
            <ac:picMk id="6" creationId="{5A272689-3AEC-BAAB-0B34-953AB47E9946}"/>
          </ac:picMkLst>
        </pc:picChg>
        <pc:picChg chg="add mod">
          <ac:chgData name="Marie Danielsson" userId="0a9866e7-1cc0-4467-8443-0857ca29b10a" providerId="ADAL" clId="{37F77D17-2B72-4B8C-8956-EBC6DBF25F12}" dt="2024-08-21T17:23:01.744" v="914" actId="1076"/>
          <ac:picMkLst>
            <pc:docMk/>
            <pc:sldMk cId="3719387310" sldId="317"/>
            <ac:picMk id="8" creationId="{0B5AAF34-977F-D979-635C-93862720D78A}"/>
          </ac:picMkLst>
        </pc:picChg>
        <pc:picChg chg="del">
          <ac:chgData name="Marie Danielsson" userId="0a9866e7-1cc0-4467-8443-0857ca29b10a" providerId="ADAL" clId="{37F77D17-2B72-4B8C-8956-EBC6DBF25F12}" dt="2024-08-21T17:19:49.610" v="892" actId="478"/>
          <ac:picMkLst>
            <pc:docMk/>
            <pc:sldMk cId="3719387310" sldId="317"/>
            <ac:picMk id="1026" creationId="{25B1F7FA-B21F-7D79-1D8E-51567DB2CE66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>
            <a:extLst>
              <a:ext uri="{FF2B5EF4-FFF2-40B4-BE49-F238E27FC236}">
                <a16:creationId xmlns:a16="http://schemas.microsoft.com/office/drawing/2014/main" id="{F544F469-FC51-C044-B954-8DD999E2D181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Platshållare för datum 2">
            <a:extLst>
              <a:ext uri="{FF2B5EF4-FFF2-40B4-BE49-F238E27FC236}">
                <a16:creationId xmlns:a16="http://schemas.microsoft.com/office/drawing/2014/main" id="{98D108A3-2FF1-4843-A897-C5FBEEBAAAD3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F73FCDC7-81B5-0044-A690-487E8DCB2934}" type="datetimeFigureOut">
              <a:rPr lang="en-GB"/>
              <a:pPr>
                <a:defRPr/>
              </a:pPr>
              <a:t>22/08/2024</a:t>
            </a:fld>
            <a:endParaRPr lang="en-GB"/>
          </a:p>
        </p:txBody>
      </p:sp>
      <p:sp>
        <p:nvSpPr>
          <p:cNvPr id="4" name="Platshållare för bildobjekt 3">
            <a:extLst>
              <a:ext uri="{FF2B5EF4-FFF2-40B4-BE49-F238E27FC236}">
                <a16:creationId xmlns:a16="http://schemas.microsoft.com/office/drawing/2014/main" id="{44AE7FAE-5FD9-1542-9126-9A65B00F06E0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GB" noProof="0"/>
          </a:p>
        </p:txBody>
      </p:sp>
      <p:sp>
        <p:nvSpPr>
          <p:cNvPr id="5" name="Platshållare för anteckningar 4">
            <a:extLst>
              <a:ext uri="{FF2B5EF4-FFF2-40B4-BE49-F238E27FC236}">
                <a16:creationId xmlns:a16="http://schemas.microsoft.com/office/drawing/2014/main" id="{1427CC93-ED39-F745-902E-648B3479A35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v-SE" noProof="0"/>
              <a:t>Klicka här för att ändra format på bakgrundstexten</a:t>
            </a:r>
          </a:p>
          <a:p>
            <a:pPr lvl="1"/>
            <a:r>
              <a:rPr lang="sv-SE" noProof="0"/>
              <a:t>Nivå två</a:t>
            </a:r>
          </a:p>
          <a:p>
            <a:pPr lvl="2"/>
            <a:r>
              <a:rPr lang="sv-SE" noProof="0"/>
              <a:t>Nivå tre</a:t>
            </a:r>
          </a:p>
          <a:p>
            <a:pPr lvl="3"/>
            <a:r>
              <a:rPr lang="sv-SE" noProof="0"/>
              <a:t>Nivå fyra</a:t>
            </a:r>
          </a:p>
          <a:p>
            <a:pPr lvl="4"/>
            <a:r>
              <a:rPr lang="sv-SE" noProof="0"/>
              <a:t>Nivå fem</a:t>
            </a:r>
            <a:endParaRPr lang="en-GB" noProof="0"/>
          </a:p>
        </p:txBody>
      </p:sp>
      <p:sp>
        <p:nvSpPr>
          <p:cNvPr id="6" name="Platshållare för sidfot 5">
            <a:extLst>
              <a:ext uri="{FF2B5EF4-FFF2-40B4-BE49-F238E27FC236}">
                <a16:creationId xmlns:a16="http://schemas.microsoft.com/office/drawing/2014/main" id="{52BDA9EA-0A4A-344D-85E6-2BC9849075A7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4D2722DC-1D65-6E45-B426-3FAAA20F643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92BE37A3-CC5A-8946-AC2D-B4A7F0766C6B}" type="slidenum">
              <a:rPr lang="en-GB" altLang="sv-SE"/>
              <a:pPr>
                <a:defRPr/>
              </a:pPr>
              <a:t>‹#›</a:t>
            </a:fld>
            <a:endParaRPr lang="en-GB" altLang="sv-S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emf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emf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emf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emf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emf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emf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tart sida grö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ktangel 3">
            <a:extLst>
              <a:ext uri="{FF2B5EF4-FFF2-40B4-BE49-F238E27FC236}">
                <a16:creationId xmlns:a16="http://schemas.microsoft.com/office/drawing/2014/main" id="{86D552A4-2F4D-5D4F-9F7A-D42F51841553}"/>
              </a:ext>
            </a:extLst>
          </p:cNvPr>
          <p:cNvSpPr/>
          <p:nvPr/>
        </p:nvSpPr>
        <p:spPr>
          <a:xfrm>
            <a:off x="0" y="1"/>
            <a:ext cx="12192000" cy="5940425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8" name="textruta 32">
            <a:extLst>
              <a:ext uri="{FF2B5EF4-FFF2-40B4-BE49-F238E27FC236}">
                <a16:creationId xmlns:a16="http://schemas.microsoft.com/office/drawing/2014/main" id="{3C90C566-F760-3D4E-A4C4-F2A91B8A62E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1710267" y="2065339"/>
            <a:ext cx="1581149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/>
            <a:r>
              <a:rPr lang="sv-SE" altLang="sv-SE" sz="800">
                <a:solidFill>
                  <a:schemeClr val="bg1"/>
                </a:solidFill>
              </a:rPr>
              <a:t>Rubrik</a:t>
            </a:r>
          </a:p>
          <a:p>
            <a:pPr algn="r" eaLnBrk="1" hangingPunct="1"/>
            <a:r>
              <a:rPr lang="sv-SE" altLang="sv-SE" sz="800">
                <a:solidFill>
                  <a:schemeClr val="bg1"/>
                </a:solidFill>
              </a:rPr>
              <a:t>Arial 48pt</a:t>
            </a:r>
            <a:endParaRPr lang="en-GB" altLang="sv-SE" sz="800">
              <a:solidFill>
                <a:schemeClr val="bg1"/>
              </a:solidFill>
            </a:endParaRPr>
          </a:p>
        </p:txBody>
      </p:sp>
      <p:sp>
        <p:nvSpPr>
          <p:cNvPr id="9" name="textruta 33">
            <a:extLst>
              <a:ext uri="{FF2B5EF4-FFF2-40B4-BE49-F238E27FC236}">
                <a16:creationId xmlns:a16="http://schemas.microsoft.com/office/drawing/2014/main" id="{1A395195-7E65-8B47-BDE1-313CD099AD7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1710267" y="3314700"/>
            <a:ext cx="1581149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/>
            <a:r>
              <a:rPr lang="sv-SE" altLang="sv-SE" sz="800">
                <a:solidFill>
                  <a:schemeClr val="bg1"/>
                </a:solidFill>
              </a:rPr>
              <a:t>Brödtext</a:t>
            </a:r>
          </a:p>
          <a:p>
            <a:pPr algn="r" eaLnBrk="1" hangingPunct="1"/>
            <a:r>
              <a:rPr lang="sv-SE" altLang="sv-SE" sz="800">
                <a:solidFill>
                  <a:schemeClr val="bg1"/>
                </a:solidFill>
              </a:rPr>
              <a:t>Arial 18pt</a:t>
            </a:r>
          </a:p>
        </p:txBody>
      </p:sp>
      <p:cxnSp>
        <p:nvCxnSpPr>
          <p:cNvPr id="10" name="Rak 9">
            <a:extLst>
              <a:ext uri="{FF2B5EF4-FFF2-40B4-BE49-F238E27FC236}">
                <a16:creationId xmlns:a16="http://schemas.microsoft.com/office/drawing/2014/main" id="{625ED864-B53C-1248-83D1-360F2E040037}"/>
              </a:ext>
            </a:extLst>
          </p:cNvPr>
          <p:cNvCxnSpPr/>
          <p:nvPr/>
        </p:nvCxnSpPr>
        <p:spPr>
          <a:xfrm>
            <a:off x="-791633" y="2905125"/>
            <a:ext cx="546100" cy="0"/>
          </a:xfrm>
          <a:prstGeom prst="line">
            <a:avLst/>
          </a:prstGeom>
          <a:ln w="6350">
            <a:solidFill>
              <a:schemeClr val="bg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Rak 10">
            <a:extLst>
              <a:ext uri="{FF2B5EF4-FFF2-40B4-BE49-F238E27FC236}">
                <a16:creationId xmlns:a16="http://schemas.microsoft.com/office/drawing/2014/main" id="{A96EA81B-3FE0-DE49-A01E-ABB229D155D0}"/>
              </a:ext>
            </a:extLst>
          </p:cNvPr>
          <p:cNvCxnSpPr/>
          <p:nvPr/>
        </p:nvCxnSpPr>
        <p:spPr>
          <a:xfrm>
            <a:off x="-791633" y="3716338"/>
            <a:ext cx="546100" cy="0"/>
          </a:xfrm>
          <a:prstGeom prst="line">
            <a:avLst/>
          </a:prstGeom>
          <a:ln w="6350">
            <a:solidFill>
              <a:schemeClr val="bg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Rak 11">
            <a:extLst>
              <a:ext uri="{FF2B5EF4-FFF2-40B4-BE49-F238E27FC236}">
                <a16:creationId xmlns:a16="http://schemas.microsoft.com/office/drawing/2014/main" id="{9EF8AFED-53E1-4D4B-83CD-9E940281C20E}"/>
              </a:ext>
            </a:extLst>
          </p:cNvPr>
          <p:cNvCxnSpPr/>
          <p:nvPr/>
        </p:nvCxnSpPr>
        <p:spPr>
          <a:xfrm>
            <a:off x="12352867" y="2905125"/>
            <a:ext cx="543984" cy="0"/>
          </a:xfrm>
          <a:prstGeom prst="line">
            <a:avLst/>
          </a:prstGeom>
          <a:ln w="6350">
            <a:solidFill>
              <a:schemeClr val="bg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Rak 12">
            <a:extLst>
              <a:ext uri="{FF2B5EF4-FFF2-40B4-BE49-F238E27FC236}">
                <a16:creationId xmlns:a16="http://schemas.microsoft.com/office/drawing/2014/main" id="{1AEB9F28-B013-A243-8EA6-2EDD5B432E92}"/>
              </a:ext>
            </a:extLst>
          </p:cNvPr>
          <p:cNvCxnSpPr/>
          <p:nvPr/>
        </p:nvCxnSpPr>
        <p:spPr>
          <a:xfrm>
            <a:off x="12352867" y="3716338"/>
            <a:ext cx="543984" cy="0"/>
          </a:xfrm>
          <a:prstGeom prst="line">
            <a:avLst/>
          </a:prstGeom>
          <a:ln w="6350">
            <a:solidFill>
              <a:schemeClr val="bg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1299409" y="1576977"/>
            <a:ext cx="9747476" cy="1470025"/>
          </a:xfrm>
        </p:spPr>
        <p:txBody>
          <a:bodyPr/>
          <a:lstStyle>
            <a:lvl1pPr>
              <a:lnSpc>
                <a:spcPts val="5200"/>
              </a:lnSpc>
              <a:defRPr sz="4800" b="0">
                <a:solidFill>
                  <a:schemeClr val="bg1"/>
                </a:solidFill>
              </a:defRPr>
            </a:lvl1pPr>
          </a:lstStyle>
          <a:p>
            <a:r>
              <a:rPr lang="sv-SE"/>
              <a:t>Klicka här för att ändra mall för rubrikformat</a:t>
            </a:r>
            <a:endParaRPr lang="en-GB"/>
          </a:p>
        </p:txBody>
      </p:sp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>
          <a:xfrm>
            <a:off x="1347540" y="3445045"/>
            <a:ext cx="9699344" cy="1752600"/>
          </a:xfrm>
        </p:spPr>
        <p:txBody>
          <a:bodyPr/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/>
              <a:t>Klicka här för att ändra mall för underrubrikformat</a:t>
            </a:r>
            <a:endParaRPr lang="en-GB"/>
          </a:p>
        </p:txBody>
      </p:sp>
      <p:pic>
        <p:nvPicPr>
          <p:cNvPr id="18" name="Bildobjekt 13">
            <a:extLst>
              <a:ext uri="{FF2B5EF4-FFF2-40B4-BE49-F238E27FC236}">
                <a16:creationId xmlns:a16="http://schemas.microsoft.com/office/drawing/2014/main" id="{E8B61DE5-886D-8D4F-BA27-DF1676075D3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45118" y="6102350"/>
            <a:ext cx="2056190" cy="50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Bildobjekt 14">
            <a:extLst>
              <a:ext uri="{FF2B5EF4-FFF2-40B4-BE49-F238E27FC236}">
                <a16:creationId xmlns:a16="http://schemas.microsoft.com/office/drawing/2014/main" id="{F97C1D0B-553D-644D-9DE9-86C35F5DE00C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0559256" y="6203950"/>
            <a:ext cx="407988" cy="407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" name="Bildobjekt 15">
            <a:extLst>
              <a:ext uri="{FF2B5EF4-FFF2-40B4-BE49-F238E27FC236}">
                <a16:creationId xmlns:a16="http://schemas.microsoft.com/office/drawing/2014/main" id="{08BD0C21-BF9D-3043-8ECF-07D49E542B43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253764" y="6203950"/>
            <a:ext cx="487938" cy="40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0066559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Punktlista två sp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  <a:endParaRPr lang="en-GB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1144332" y="2462463"/>
            <a:ext cx="4769859" cy="3236663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6" name="Platshållare för innehåll 2"/>
          <p:cNvSpPr>
            <a:spLocks noGrp="1"/>
          </p:cNvSpPr>
          <p:nvPr>
            <p:ph idx="12"/>
          </p:nvPr>
        </p:nvSpPr>
        <p:spPr>
          <a:xfrm>
            <a:off x="6277025" y="2462463"/>
            <a:ext cx="4769859" cy="3236663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A51C8493-CAA2-9D48-962E-0DD9C8829DFB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Titel</a:t>
            </a:r>
          </a:p>
        </p:txBody>
      </p:sp>
    </p:spTree>
    <p:extLst>
      <p:ext uri="{BB962C8B-B14F-4D97-AF65-F5344CB8AC3E}">
        <p14:creationId xmlns:p14="http://schemas.microsoft.com/office/powerpoint/2010/main" val="31229148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och Brödtext och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1144330" y="1100807"/>
            <a:ext cx="4951671" cy="1143000"/>
          </a:xfrm>
        </p:spPr>
        <p:txBody>
          <a:bodyPr/>
          <a:lstStyle/>
          <a:p>
            <a:r>
              <a:rPr lang="sv-SE"/>
              <a:t>Klicka här för att ändra mall för rubrikformat</a:t>
            </a:r>
            <a:endParaRPr lang="en-GB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1144331" y="2462463"/>
            <a:ext cx="4951668" cy="3236663"/>
          </a:xfrm>
        </p:spPr>
        <p:txBody>
          <a:bodyPr/>
          <a:lstStyle>
            <a:lvl1pPr marL="0" indent="0">
              <a:buFontTx/>
              <a:buNone/>
              <a:defRPr/>
            </a:lvl1pPr>
            <a:lvl2pPr>
              <a:buFontTx/>
              <a:buNone/>
              <a:defRPr/>
            </a:lvl2pPr>
            <a:lvl3pPr>
              <a:buFontTx/>
              <a:buNone/>
              <a:defRPr/>
            </a:lvl3pPr>
            <a:lvl4pPr>
              <a:buFontTx/>
              <a:buNone/>
              <a:defRPr/>
            </a:lvl4pPr>
            <a:lvl5pPr>
              <a:buFontTx/>
              <a:buNone/>
              <a:defRPr/>
            </a:lvl5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9" name="Platshållare för bild 8"/>
          <p:cNvSpPr>
            <a:spLocks noGrp="1"/>
          </p:cNvSpPr>
          <p:nvPr>
            <p:ph type="pic" sz="quarter" idx="12"/>
          </p:nvPr>
        </p:nvSpPr>
        <p:spPr>
          <a:xfrm>
            <a:off x="7122584" y="1114425"/>
            <a:ext cx="4256616" cy="4404059"/>
          </a:xfrm>
          <a:solidFill>
            <a:schemeClr val="tx2"/>
          </a:solidFill>
        </p:spPr>
        <p:txBody>
          <a:bodyPr lIns="144000" rtlCol="0">
            <a:noAutofit/>
          </a:bodyPr>
          <a:lstStyle>
            <a:lvl1pPr marL="0" indent="0">
              <a:buFontTx/>
              <a:buNone/>
              <a:defRPr sz="1800">
                <a:solidFill>
                  <a:schemeClr val="bg2"/>
                </a:solidFill>
              </a:defRPr>
            </a:lvl1pPr>
          </a:lstStyle>
          <a:p>
            <a:pPr lvl="0"/>
            <a:r>
              <a:rPr lang="sv-SE" noProof="0"/>
              <a:t>Klicka på ikonen för att lägga till en bild</a:t>
            </a:r>
            <a:endParaRPr lang="en-GB" noProof="0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CDC2C0D2-4732-7947-8312-5C7F085D064D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Titel</a:t>
            </a:r>
          </a:p>
        </p:txBody>
      </p:sp>
    </p:spTree>
    <p:extLst>
      <p:ext uri="{BB962C8B-B14F-4D97-AF65-F5344CB8AC3E}">
        <p14:creationId xmlns:p14="http://schemas.microsoft.com/office/powerpoint/2010/main" val="31173257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tart sida bru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ktangel 3">
            <a:extLst>
              <a:ext uri="{FF2B5EF4-FFF2-40B4-BE49-F238E27FC236}">
                <a16:creationId xmlns:a16="http://schemas.microsoft.com/office/drawing/2014/main" id="{BC5A21D3-FB77-5F49-B7D9-280A77237FBC}"/>
              </a:ext>
            </a:extLst>
          </p:cNvPr>
          <p:cNvSpPr/>
          <p:nvPr userDrawn="1"/>
        </p:nvSpPr>
        <p:spPr>
          <a:xfrm>
            <a:off x="0" y="1"/>
            <a:ext cx="12192000" cy="594042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8" name="textruta 32">
            <a:extLst>
              <a:ext uri="{FF2B5EF4-FFF2-40B4-BE49-F238E27FC236}">
                <a16:creationId xmlns:a16="http://schemas.microsoft.com/office/drawing/2014/main" id="{A3ABB8BA-0BB3-B543-ACE2-B9845E112A9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1710267" y="3314700"/>
            <a:ext cx="1581149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/>
            <a:r>
              <a:rPr lang="sv-SE" altLang="sv-SE" sz="800">
                <a:solidFill>
                  <a:schemeClr val="bg1"/>
                </a:solidFill>
              </a:rPr>
              <a:t>Brödtext</a:t>
            </a:r>
          </a:p>
          <a:p>
            <a:pPr algn="r" eaLnBrk="1" hangingPunct="1"/>
            <a:r>
              <a:rPr lang="sv-SE" altLang="sv-SE" sz="800">
                <a:solidFill>
                  <a:schemeClr val="bg1"/>
                </a:solidFill>
              </a:rPr>
              <a:t>Arial 18pt</a:t>
            </a:r>
          </a:p>
        </p:txBody>
      </p:sp>
      <p:cxnSp>
        <p:nvCxnSpPr>
          <p:cNvPr id="9" name="Rak 8">
            <a:extLst>
              <a:ext uri="{FF2B5EF4-FFF2-40B4-BE49-F238E27FC236}">
                <a16:creationId xmlns:a16="http://schemas.microsoft.com/office/drawing/2014/main" id="{DC56758B-3DA7-CD4A-A975-726F28A01ED8}"/>
              </a:ext>
            </a:extLst>
          </p:cNvPr>
          <p:cNvCxnSpPr/>
          <p:nvPr/>
        </p:nvCxnSpPr>
        <p:spPr>
          <a:xfrm>
            <a:off x="-791633" y="3716338"/>
            <a:ext cx="546100" cy="0"/>
          </a:xfrm>
          <a:prstGeom prst="line">
            <a:avLst/>
          </a:prstGeom>
          <a:ln w="6350">
            <a:solidFill>
              <a:schemeClr val="bg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Rak 9">
            <a:extLst>
              <a:ext uri="{FF2B5EF4-FFF2-40B4-BE49-F238E27FC236}">
                <a16:creationId xmlns:a16="http://schemas.microsoft.com/office/drawing/2014/main" id="{71D46189-D8BE-D841-AA43-2B111A95D62E}"/>
              </a:ext>
            </a:extLst>
          </p:cNvPr>
          <p:cNvCxnSpPr/>
          <p:nvPr/>
        </p:nvCxnSpPr>
        <p:spPr>
          <a:xfrm>
            <a:off x="12352867" y="3716338"/>
            <a:ext cx="543984" cy="0"/>
          </a:xfrm>
          <a:prstGeom prst="line">
            <a:avLst/>
          </a:prstGeom>
          <a:ln w="6350">
            <a:solidFill>
              <a:schemeClr val="bg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ruta 35">
            <a:extLst>
              <a:ext uri="{FF2B5EF4-FFF2-40B4-BE49-F238E27FC236}">
                <a16:creationId xmlns:a16="http://schemas.microsoft.com/office/drawing/2014/main" id="{A021E6D2-8D05-5243-8888-B1871DC15D0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1710267" y="2065339"/>
            <a:ext cx="1581149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/>
            <a:r>
              <a:rPr lang="sv-SE" altLang="sv-SE" sz="800">
                <a:solidFill>
                  <a:schemeClr val="bg1"/>
                </a:solidFill>
              </a:rPr>
              <a:t>Rubrik</a:t>
            </a:r>
          </a:p>
          <a:p>
            <a:pPr algn="r" eaLnBrk="1" hangingPunct="1"/>
            <a:r>
              <a:rPr lang="sv-SE" altLang="sv-SE" sz="800">
                <a:solidFill>
                  <a:schemeClr val="bg1"/>
                </a:solidFill>
              </a:rPr>
              <a:t>Arial 48pt</a:t>
            </a:r>
            <a:endParaRPr lang="en-GB" altLang="sv-SE" sz="800">
              <a:solidFill>
                <a:schemeClr val="bg1"/>
              </a:solidFill>
            </a:endParaRPr>
          </a:p>
        </p:txBody>
      </p:sp>
      <p:cxnSp>
        <p:nvCxnSpPr>
          <p:cNvPr id="12" name="Rak 11">
            <a:extLst>
              <a:ext uri="{FF2B5EF4-FFF2-40B4-BE49-F238E27FC236}">
                <a16:creationId xmlns:a16="http://schemas.microsoft.com/office/drawing/2014/main" id="{84ED869A-94A8-464C-ABEE-6D580AF1D5AA}"/>
              </a:ext>
            </a:extLst>
          </p:cNvPr>
          <p:cNvCxnSpPr/>
          <p:nvPr/>
        </p:nvCxnSpPr>
        <p:spPr>
          <a:xfrm>
            <a:off x="-791633" y="2905125"/>
            <a:ext cx="546100" cy="0"/>
          </a:xfrm>
          <a:prstGeom prst="line">
            <a:avLst/>
          </a:prstGeom>
          <a:ln w="6350">
            <a:solidFill>
              <a:schemeClr val="bg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Rak 13">
            <a:extLst>
              <a:ext uri="{FF2B5EF4-FFF2-40B4-BE49-F238E27FC236}">
                <a16:creationId xmlns:a16="http://schemas.microsoft.com/office/drawing/2014/main" id="{5596CFBD-E1DE-024B-A1F2-15CD575AD932}"/>
              </a:ext>
            </a:extLst>
          </p:cNvPr>
          <p:cNvCxnSpPr/>
          <p:nvPr/>
        </p:nvCxnSpPr>
        <p:spPr>
          <a:xfrm>
            <a:off x="12352867" y="2905125"/>
            <a:ext cx="543984" cy="0"/>
          </a:xfrm>
          <a:prstGeom prst="line">
            <a:avLst/>
          </a:prstGeom>
          <a:ln w="6350">
            <a:solidFill>
              <a:schemeClr val="bg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>
          <a:xfrm>
            <a:off x="1347540" y="3445045"/>
            <a:ext cx="9699344" cy="1752600"/>
          </a:xfrm>
        </p:spPr>
        <p:txBody>
          <a:bodyPr/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/>
              <a:t>Klicka här för att ändra mall för underrubrikformat</a:t>
            </a:r>
            <a:endParaRPr lang="en-GB"/>
          </a:p>
        </p:txBody>
      </p:sp>
      <p:sp>
        <p:nvSpPr>
          <p:cNvPr id="13" name="Rubrik 1"/>
          <p:cNvSpPr>
            <a:spLocks noGrp="1"/>
          </p:cNvSpPr>
          <p:nvPr>
            <p:ph type="ctrTitle"/>
          </p:nvPr>
        </p:nvSpPr>
        <p:spPr>
          <a:xfrm>
            <a:off x="1299409" y="1576977"/>
            <a:ext cx="9747476" cy="1470025"/>
          </a:xfrm>
        </p:spPr>
        <p:txBody>
          <a:bodyPr/>
          <a:lstStyle>
            <a:lvl1pPr>
              <a:lnSpc>
                <a:spcPts val="5200"/>
              </a:lnSpc>
              <a:defRPr sz="4800" b="0">
                <a:solidFill>
                  <a:schemeClr val="bg1"/>
                </a:solidFill>
              </a:defRPr>
            </a:lvl1pPr>
          </a:lstStyle>
          <a:p>
            <a:r>
              <a:rPr lang="sv-SE"/>
              <a:t>Klicka här för att ändra mall för rubrikformat</a:t>
            </a:r>
            <a:endParaRPr lang="en-GB"/>
          </a:p>
        </p:txBody>
      </p:sp>
      <p:pic>
        <p:nvPicPr>
          <p:cNvPr id="15" name="Bildobjekt 13">
            <a:extLst>
              <a:ext uri="{FF2B5EF4-FFF2-40B4-BE49-F238E27FC236}">
                <a16:creationId xmlns:a16="http://schemas.microsoft.com/office/drawing/2014/main" id="{B177F5BB-2CB6-D042-995F-B8D94511D27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45118" y="6102350"/>
            <a:ext cx="2056190" cy="50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Bildobjekt 14">
            <a:extLst>
              <a:ext uri="{FF2B5EF4-FFF2-40B4-BE49-F238E27FC236}">
                <a16:creationId xmlns:a16="http://schemas.microsoft.com/office/drawing/2014/main" id="{2AEE0637-C4C8-2E44-B574-3C9B5CFF863D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0559256" y="6203950"/>
            <a:ext cx="407988" cy="407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Bildobjekt 15">
            <a:extLst>
              <a:ext uri="{FF2B5EF4-FFF2-40B4-BE49-F238E27FC236}">
                <a16:creationId xmlns:a16="http://schemas.microsoft.com/office/drawing/2014/main" id="{B66F7D06-F1B9-2E45-80AD-CF593D07CC59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253764" y="6203950"/>
            <a:ext cx="487938" cy="40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435512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tart sida g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ktangel 3">
            <a:extLst>
              <a:ext uri="{FF2B5EF4-FFF2-40B4-BE49-F238E27FC236}">
                <a16:creationId xmlns:a16="http://schemas.microsoft.com/office/drawing/2014/main" id="{89BD2BD0-CEB6-5444-9A70-FF7F33E2AF9D}"/>
              </a:ext>
            </a:extLst>
          </p:cNvPr>
          <p:cNvSpPr/>
          <p:nvPr/>
        </p:nvSpPr>
        <p:spPr>
          <a:xfrm>
            <a:off x="0" y="1"/>
            <a:ext cx="12192000" cy="594042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8" name="textruta 32">
            <a:extLst>
              <a:ext uri="{FF2B5EF4-FFF2-40B4-BE49-F238E27FC236}">
                <a16:creationId xmlns:a16="http://schemas.microsoft.com/office/drawing/2014/main" id="{45DEBC71-8113-7145-AD98-4EDCB723C5D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1710267" y="3314700"/>
            <a:ext cx="1581149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/>
            <a:r>
              <a:rPr lang="sv-SE" altLang="sv-SE" sz="800">
                <a:solidFill>
                  <a:schemeClr val="bg1"/>
                </a:solidFill>
              </a:rPr>
              <a:t>Brödtext</a:t>
            </a:r>
          </a:p>
          <a:p>
            <a:pPr algn="r" eaLnBrk="1" hangingPunct="1"/>
            <a:r>
              <a:rPr lang="sv-SE" altLang="sv-SE" sz="800">
                <a:solidFill>
                  <a:schemeClr val="bg1"/>
                </a:solidFill>
              </a:rPr>
              <a:t>Arial 18pt</a:t>
            </a:r>
          </a:p>
        </p:txBody>
      </p:sp>
      <p:cxnSp>
        <p:nvCxnSpPr>
          <p:cNvPr id="9" name="Rak 8">
            <a:extLst>
              <a:ext uri="{FF2B5EF4-FFF2-40B4-BE49-F238E27FC236}">
                <a16:creationId xmlns:a16="http://schemas.microsoft.com/office/drawing/2014/main" id="{7E46B418-08C2-E24F-B9A3-5B15C8E7DC2D}"/>
              </a:ext>
            </a:extLst>
          </p:cNvPr>
          <p:cNvCxnSpPr/>
          <p:nvPr/>
        </p:nvCxnSpPr>
        <p:spPr>
          <a:xfrm>
            <a:off x="-791633" y="3716338"/>
            <a:ext cx="546100" cy="0"/>
          </a:xfrm>
          <a:prstGeom prst="line">
            <a:avLst/>
          </a:prstGeom>
          <a:ln w="6350">
            <a:solidFill>
              <a:schemeClr val="bg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Rak 9">
            <a:extLst>
              <a:ext uri="{FF2B5EF4-FFF2-40B4-BE49-F238E27FC236}">
                <a16:creationId xmlns:a16="http://schemas.microsoft.com/office/drawing/2014/main" id="{69DD0869-0121-0545-8842-F8AF17F7851B}"/>
              </a:ext>
            </a:extLst>
          </p:cNvPr>
          <p:cNvCxnSpPr/>
          <p:nvPr/>
        </p:nvCxnSpPr>
        <p:spPr>
          <a:xfrm>
            <a:off x="12352867" y="3716338"/>
            <a:ext cx="543984" cy="0"/>
          </a:xfrm>
          <a:prstGeom prst="line">
            <a:avLst/>
          </a:prstGeom>
          <a:ln w="6350">
            <a:solidFill>
              <a:schemeClr val="bg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ruta 35">
            <a:extLst>
              <a:ext uri="{FF2B5EF4-FFF2-40B4-BE49-F238E27FC236}">
                <a16:creationId xmlns:a16="http://schemas.microsoft.com/office/drawing/2014/main" id="{A316AD99-58B4-434F-864B-8320CBCAD9B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1710267" y="2065339"/>
            <a:ext cx="1581149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/>
            <a:r>
              <a:rPr lang="sv-SE" altLang="sv-SE" sz="800">
                <a:solidFill>
                  <a:schemeClr val="bg1"/>
                </a:solidFill>
              </a:rPr>
              <a:t>Rubrik</a:t>
            </a:r>
          </a:p>
          <a:p>
            <a:pPr algn="r" eaLnBrk="1" hangingPunct="1"/>
            <a:r>
              <a:rPr lang="sv-SE" altLang="sv-SE" sz="800">
                <a:solidFill>
                  <a:schemeClr val="bg1"/>
                </a:solidFill>
              </a:rPr>
              <a:t>Arial 48pt</a:t>
            </a:r>
            <a:endParaRPr lang="en-GB" altLang="sv-SE" sz="800">
              <a:solidFill>
                <a:schemeClr val="bg1"/>
              </a:solidFill>
            </a:endParaRPr>
          </a:p>
        </p:txBody>
      </p:sp>
      <p:cxnSp>
        <p:nvCxnSpPr>
          <p:cNvPr id="12" name="Rak 11">
            <a:extLst>
              <a:ext uri="{FF2B5EF4-FFF2-40B4-BE49-F238E27FC236}">
                <a16:creationId xmlns:a16="http://schemas.microsoft.com/office/drawing/2014/main" id="{0EFF7961-7E94-0D44-947F-F9B2CFDBEE44}"/>
              </a:ext>
            </a:extLst>
          </p:cNvPr>
          <p:cNvCxnSpPr/>
          <p:nvPr/>
        </p:nvCxnSpPr>
        <p:spPr>
          <a:xfrm>
            <a:off x="-791633" y="2905125"/>
            <a:ext cx="546100" cy="0"/>
          </a:xfrm>
          <a:prstGeom prst="line">
            <a:avLst/>
          </a:prstGeom>
          <a:ln w="6350">
            <a:solidFill>
              <a:schemeClr val="bg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Rak 13">
            <a:extLst>
              <a:ext uri="{FF2B5EF4-FFF2-40B4-BE49-F238E27FC236}">
                <a16:creationId xmlns:a16="http://schemas.microsoft.com/office/drawing/2014/main" id="{33BD621A-77DE-F54B-9F78-90B554B45858}"/>
              </a:ext>
            </a:extLst>
          </p:cNvPr>
          <p:cNvCxnSpPr/>
          <p:nvPr/>
        </p:nvCxnSpPr>
        <p:spPr>
          <a:xfrm>
            <a:off x="12352867" y="2905125"/>
            <a:ext cx="543984" cy="0"/>
          </a:xfrm>
          <a:prstGeom prst="line">
            <a:avLst/>
          </a:prstGeom>
          <a:ln w="6350">
            <a:solidFill>
              <a:schemeClr val="bg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>
          <a:xfrm>
            <a:off x="1347540" y="3445045"/>
            <a:ext cx="9699344" cy="1752600"/>
          </a:xfrm>
        </p:spPr>
        <p:txBody>
          <a:bodyPr/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/>
              <a:t>Klicka här för att ändra mall för underrubrikformat</a:t>
            </a:r>
            <a:endParaRPr lang="en-GB"/>
          </a:p>
        </p:txBody>
      </p:sp>
      <p:sp>
        <p:nvSpPr>
          <p:cNvPr id="13" name="Rubrik 1"/>
          <p:cNvSpPr>
            <a:spLocks noGrp="1"/>
          </p:cNvSpPr>
          <p:nvPr>
            <p:ph type="ctrTitle"/>
          </p:nvPr>
        </p:nvSpPr>
        <p:spPr>
          <a:xfrm>
            <a:off x="1299409" y="1576977"/>
            <a:ext cx="9747476" cy="1470025"/>
          </a:xfrm>
        </p:spPr>
        <p:txBody>
          <a:bodyPr/>
          <a:lstStyle>
            <a:lvl1pPr>
              <a:lnSpc>
                <a:spcPts val="5200"/>
              </a:lnSpc>
              <a:defRPr sz="4800" b="0">
                <a:solidFill>
                  <a:schemeClr val="tx1"/>
                </a:solidFill>
              </a:defRPr>
            </a:lvl1pPr>
          </a:lstStyle>
          <a:p>
            <a:r>
              <a:rPr lang="sv-SE"/>
              <a:t>Klicka här för att ändra mall för rubrikformat</a:t>
            </a:r>
            <a:endParaRPr lang="en-GB"/>
          </a:p>
        </p:txBody>
      </p:sp>
      <p:pic>
        <p:nvPicPr>
          <p:cNvPr id="15" name="Bildobjekt 13">
            <a:extLst>
              <a:ext uri="{FF2B5EF4-FFF2-40B4-BE49-F238E27FC236}">
                <a16:creationId xmlns:a16="http://schemas.microsoft.com/office/drawing/2014/main" id="{ACE12008-B89D-5048-8A53-8A68A01E879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45118" y="6102350"/>
            <a:ext cx="2056190" cy="50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Bildobjekt 14">
            <a:extLst>
              <a:ext uri="{FF2B5EF4-FFF2-40B4-BE49-F238E27FC236}">
                <a16:creationId xmlns:a16="http://schemas.microsoft.com/office/drawing/2014/main" id="{2A4ADED3-B9EF-404E-9B4E-E9FE6A73DB2D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0559256" y="6203950"/>
            <a:ext cx="407988" cy="407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Bildobjekt 15">
            <a:extLst>
              <a:ext uri="{FF2B5EF4-FFF2-40B4-BE49-F238E27FC236}">
                <a16:creationId xmlns:a16="http://schemas.microsoft.com/office/drawing/2014/main" id="{700FCEDF-4186-404D-BF43-984F7CF3A769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253764" y="6203950"/>
            <a:ext cx="487938" cy="40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956988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tart sida rö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ktangel 3">
            <a:extLst>
              <a:ext uri="{FF2B5EF4-FFF2-40B4-BE49-F238E27FC236}">
                <a16:creationId xmlns:a16="http://schemas.microsoft.com/office/drawing/2014/main" id="{16965E5C-212E-6B44-8677-925B2CADAF11}"/>
              </a:ext>
            </a:extLst>
          </p:cNvPr>
          <p:cNvSpPr/>
          <p:nvPr/>
        </p:nvSpPr>
        <p:spPr>
          <a:xfrm>
            <a:off x="0" y="1"/>
            <a:ext cx="12192000" cy="5940425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8" name="textruta 32">
            <a:extLst>
              <a:ext uri="{FF2B5EF4-FFF2-40B4-BE49-F238E27FC236}">
                <a16:creationId xmlns:a16="http://schemas.microsoft.com/office/drawing/2014/main" id="{7B50B40E-9A2D-4A49-A609-F0CC1D7058D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1710267" y="3314700"/>
            <a:ext cx="1581149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/>
            <a:r>
              <a:rPr lang="sv-SE" altLang="sv-SE" sz="800">
                <a:solidFill>
                  <a:schemeClr val="bg1"/>
                </a:solidFill>
              </a:rPr>
              <a:t>Brödtext</a:t>
            </a:r>
          </a:p>
          <a:p>
            <a:pPr algn="r" eaLnBrk="1" hangingPunct="1"/>
            <a:r>
              <a:rPr lang="sv-SE" altLang="sv-SE" sz="800">
                <a:solidFill>
                  <a:schemeClr val="bg1"/>
                </a:solidFill>
              </a:rPr>
              <a:t>Arial 18pt</a:t>
            </a:r>
          </a:p>
        </p:txBody>
      </p:sp>
      <p:cxnSp>
        <p:nvCxnSpPr>
          <p:cNvPr id="9" name="Rak 8">
            <a:extLst>
              <a:ext uri="{FF2B5EF4-FFF2-40B4-BE49-F238E27FC236}">
                <a16:creationId xmlns:a16="http://schemas.microsoft.com/office/drawing/2014/main" id="{556FD792-34E4-4B40-A752-2892A11D6ED3}"/>
              </a:ext>
            </a:extLst>
          </p:cNvPr>
          <p:cNvCxnSpPr/>
          <p:nvPr/>
        </p:nvCxnSpPr>
        <p:spPr>
          <a:xfrm>
            <a:off x="-791633" y="3716338"/>
            <a:ext cx="546100" cy="0"/>
          </a:xfrm>
          <a:prstGeom prst="line">
            <a:avLst/>
          </a:prstGeom>
          <a:ln w="6350">
            <a:solidFill>
              <a:schemeClr val="bg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Rak 9">
            <a:extLst>
              <a:ext uri="{FF2B5EF4-FFF2-40B4-BE49-F238E27FC236}">
                <a16:creationId xmlns:a16="http://schemas.microsoft.com/office/drawing/2014/main" id="{918507A1-2FB3-404E-83CE-4B246238E105}"/>
              </a:ext>
            </a:extLst>
          </p:cNvPr>
          <p:cNvCxnSpPr/>
          <p:nvPr/>
        </p:nvCxnSpPr>
        <p:spPr>
          <a:xfrm>
            <a:off x="12352867" y="3716338"/>
            <a:ext cx="543984" cy="0"/>
          </a:xfrm>
          <a:prstGeom prst="line">
            <a:avLst/>
          </a:prstGeom>
          <a:ln w="6350">
            <a:solidFill>
              <a:schemeClr val="bg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ruta 35">
            <a:extLst>
              <a:ext uri="{FF2B5EF4-FFF2-40B4-BE49-F238E27FC236}">
                <a16:creationId xmlns:a16="http://schemas.microsoft.com/office/drawing/2014/main" id="{2078FB54-1B4C-954C-A03C-B472AD262FE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1710267" y="2065339"/>
            <a:ext cx="1581149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/>
            <a:r>
              <a:rPr lang="sv-SE" altLang="sv-SE" sz="800">
                <a:solidFill>
                  <a:schemeClr val="bg1"/>
                </a:solidFill>
              </a:rPr>
              <a:t>Rubrik</a:t>
            </a:r>
          </a:p>
          <a:p>
            <a:pPr algn="r" eaLnBrk="1" hangingPunct="1"/>
            <a:r>
              <a:rPr lang="sv-SE" altLang="sv-SE" sz="800">
                <a:solidFill>
                  <a:schemeClr val="bg1"/>
                </a:solidFill>
              </a:rPr>
              <a:t>Arial 48pt</a:t>
            </a:r>
            <a:endParaRPr lang="en-GB" altLang="sv-SE" sz="800">
              <a:solidFill>
                <a:schemeClr val="bg1"/>
              </a:solidFill>
            </a:endParaRPr>
          </a:p>
        </p:txBody>
      </p:sp>
      <p:cxnSp>
        <p:nvCxnSpPr>
          <p:cNvPr id="12" name="Rak 11">
            <a:extLst>
              <a:ext uri="{FF2B5EF4-FFF2-40B4-BE49-F238E27FC236}">
                <a16:creationId xmlns:a16="http://schemas.microsoft.com/office/drawing/2014/main" id="{EFE2AFDC-12B9-8D49-A8A7-F430EE289B24}"/>
              </a:ext>
            </a:extLst>
          </p:cNvPr>
          <p:cNvCxnSpPr/>
          <p:nvPr/>
        </p:nvCxnSpPr>
        <p:spPr>
          <a:xfrm>
            <a:off x="-791633" y="2905125"/>
            <a:ext cx="546100" cy="0"/>
          </a:xfrm>
          <a:prstGeom prst="line">
            <a:avLst/>
          </a:prstGeom>
          <a:ln w="6350">
            <a:solidFill>
              <a:schemeClr val="bg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Rak 12">
            <a:extLst>
              <a:ext uri="{FF2B5EF4-FFF2-40B4-BE49-F238E27FC236}">
                <a16:creationId xmlns:a16="http://schemas.microsoft.com/office/drawing/2014/main" id="{3873B72F-6689-5C48-95CB-38BAA030A217}"/>
              </a:ext>
            </a:extLst>
          </p:cNvPr>
          <p:cNvCxnSpPr/>
          <p:nvPr/>
        </p:nvCxnSpPr>
        <p:spPr>
          <a:xfrm>
            <a:off x="12352867" y="2905125"/>
            <a:ext cx="543984" cy="0"/>
          </a:xfrm>
          <a:prstGeom prst="line">
            <a:avLst/>
          </a:prstGeom>
          <a:ln w="6350">
            <a:solidFill>
              <a:schemeClr val="bg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>
          <a:xfrm>
            <a:off x="1347540" y="3445045"/>
            <a:ext cx="9699344" cy="1752600"/>
          </a:xfrm>
        </p:spPr>
        <p:txBody>
          <a:bodyPr/>
          <a:lstStyle>
            <a:lvl1pPr marL="0" indent="0" algn="l">
              <a:buNone/>
              <a:defRPr sz="180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/>
              <a:t>Klicka här för att ändra mall för underrubrikformat</a:t>
            </a:r>
            <a:endParaRPr lang="en-GB"/>
          </a:p>
        </p:txBody>
      </p:sp>
      <p:sp>
        <p:nvSpPr>
          <p:cNvPr id="14" name="Rubrik 1"/>
          <p:cNvSpPr>
            <a:spLocks noGrp="1"/>
          </p:cNvSpPr>
          <p:nvPr>
            <p:ph type="ctrTitle"/>
          </p:nvPr>
        </p:nvSpPr>
        <p:spPr>
          <a:xfrm>
            <a:off x="1299409" y="1576977"/>
            <a:ext cx="9747476" cy="1470025"/>
          </a:xfrm>
        </p:spPr>
        <p:txBody>
          <a:bodyPr/>
          <a:lstStyle>
            <a:lvl1pPr>
              <a:lnSpc>
                <a:spcPts val="5200"/>
              </a:lnSpc>
              <a:defRPr sz="4800" b="0">
                <a:solidFill>
                  <a:schemeClr val="bg1"/>
                </a:solidFill>
              </a:defRPr>
            </a:lvl1pPr>
          </a:lstStyle>
          <a:p>
            <a:r>
              <a:rPr lang="sv-SE"/>
              <a:t>Klicka här för att ändra mall för rubrikformat</a:t>
            </a:r>
            <a:endParaRPr lang="en-GB"/>
          </a:p>
        </p:txBody>
      </p:sp>
      <p:pic>
        <p:nvPicPr>
          <p:cNvPr id="15" name="Bildobjekt 13">
            <a:extLst>
              <a:ext uri="{FF2B5EF4-FFF2-40B4-BE49-F238E27FC236}">
                <a16:creationId xmlns:a16="http://schemas.microsoft.com/office/drawing/2014/main" id="{249BC0C5-8205-8246-A7B9-C57DB907FF4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45118" y="6102350"/>
            <a:ext cx="2056190" cy="50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Bildobjekt 14">
            <a:extLst>
              <a:ext uri="{FF2B5EF4-FFF2-40B4-BE49-F238E27FC236}">
                <a16:creationId xmlns:a16="http://schemas.microsoft.com/office/drawing/2014/main" id="{B31ACEE3-9913-EB40-BE70-860FEF1BEDBD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0559256" y="6203950"/>
            <a:ext cx="407988" cy="407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Bildobjekt 15">
            <a:extLst>
              <a:ext uri="{FF2B5EF4-FFF2-40B4-BE49-F238E27FC236}">
                <a16:creationId xmlns:a16="http://schemas.microsoft.com/office/drawing/2014/main" id="{DCA5432B-279D-8D4C-A492-D8AA731089D9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253764" y="6203950"/>
            <a:ext cx="487938" cy="40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488469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tart sida blå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ktangel 3">
            <a:extLst>
              <a:ext uri="{FF2B5EF4-FFF2-40B4-BE49-F238E27FC236}">
                <a16:creationId xmlns:a16="http://schemas.microsoft.com/office/drawing/2014/main" id="{A428AD8E-B512-9141-A7C5-D5987E215C3E}"/>
              </a:ext>
            </a:extLst>
          </p:cNvPr>
          <p:cNvSpPr/>
          <p:nvPr/>
        </p:nvSpPr>
        <p:spPr>
          <a:xfrm>
            <a:off x="0" y="1"/>
            <a:ext cx="12192000" cy="5940425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8" name="textruta 32">
            <a:extLst>
              <a:ext uri="{FF2B5EF4-FFF2-40B4-BE49-F238E27FC236}">
                <a16:creationId xmlns:a16="http://schemas.microsoft.com/office/drawing/2014/main" id="{23AB6EB8-38E3-AA4F-8B7A-E95B34C689B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1710267" y="3314700"/>
            <a:ext cx="1581149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/>
            <a:r>
              <a:rPr lang="sv-SE" altLang="sv-SE" sz="800">
                <a:solidFill>
                  <a:schemeClr val="bg1"/>
                </a:solidFill>
              </a:rPr>
              <a:t>Brödtext</a:t>
            </a:r>
          </a:p>
          <a:p>
            <a:pPr algn="r" eaLnBrk="1" hangingPunct="1"/>
            <a:r>
              <a:rPr lang="sv-SE" altLang="sv-SE" sz="800">
                <a:solidFill>
                  <a:schemeClr val="bg1"/>
                </a:solidFill>
              </a:rPr>
              <a:t>Arial 18pt</a:t>
            </a:r>
          </a:p>
        </p:txBody>
      </p:sp>
      <p:cxnSp>
        <p:nvCxnSpPr>
          <p:cNvPr id="9" name="Rak 8">
            <a:extLst>
              <a:ext uri="{FF2B5EF4-FFF2-40B4-BE49-F238E27FC236}">
                <a16:creationId xmlns:a16="http://schemas.microsoft.com/office/drawing/2014/main" id="{C1B5B970-DCFC-5E42-A3D0-24B4F2BD4458}"/>
              </a:ext>
            </a:extLst>
          </p:cNvPr>
          <p:cNvCxnSpPr/>
          <p:nvPr/>
        </p:nvCxnSpPr>
        <p:spPr>
          <a:xfrm>
            <a:off x="-791633" y="3716338"/>
            <a:ext cx="546100" cy="0"/>
          </a:xfrm>
          <a:prstGeom prst="line">
            <a:avLst/>
          </a:prstGeom>
          <a:ln w="6350">
            <a:solidFill>
              <a:schemeClr val="bg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Rak 9">
            <a:extLst>
              <a:ext uri="{FF2B5EF4-FFF2-40B4-BE49-F238E27FC236}">
                <a16:creationId xmlns:a16="http://schemas.microsoft.com/office/drawing/2014/main" id="{B80CA7DB-30F4-D647-AAFD-4077DF60DBD8}"/>
              </a:ext>
            </a:extLst>
          </p:cNvPr>
          <p:cNvCxnSpPr/>
          <p:nvPr/>
        </p:nvCxnSpPr>
        <p:spPr>
          <a:xfrm>
            <a:off x="12352867" y="3716338"/>
            <a:ext cx="543984" cy="0"/>
          </a:xfrm>
          <a:prstGeom prst="line">
            <a:avLst/>
          </a:prstGeom>
          <a:ln w="6350">
            <a:solidFill>
              <a:schemeClr val="bg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ruta 35">
            <a:extLst>
              <a:ext uri="{FF2B5EF4-FFF2-40B4-BE49-F238E27FC236}">
                <a16:creationId xmlns:a16="http://schemas.microsoft.com/office/drawing/2014/main" id="{5AABA159-8E1F-8541-BE7C-1E6883B2C7F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1710267" y="2065339"/>
            <a:ext cx="1581149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/>
            <a:r>
              <a:rPr lang="sv-SE" altLang="sv-SE" sz="800">
                <a:solidFill>
                  <a:schemeClr val="bg1"/>
                </a:solidFill>
              </a:rPr>
              <a:t>Rubrik</a:t>
            </a:r>
          </a:p>
          <a:p>
            <a:pPr algn="r" eaLnBrk="1" hangingPunct="1"/>
            <a:r>
              <a:rPr lang="sv-SE" altLang="sv-SE" sz="800">
                <a:solidFill>
                  <a:schemeClr val="bg1"/>
                </a:solidFill>
              </a:rPr>
              <a:t>Arial 48pt</a:t>
            </a:r>
            <a:endParaRPr lang="en-GB" altLang="sv-SE" sz="800">
              <a:solidFill>
                <a:schemeClr val="bg1"/>
              </a:solidFill>
            </a:endParaRPr>
          </a:p>
        </p:txBody>
      </p:sp>
      <p:cxnSp>
        <p:nvCxnSpPr>
          <p:cNvPr id="12" name="Rak 11">
            <a:extLst>
              <a:ext uri="{FF2B5EF4-FFF2-40B4-BE49-F238E27FC236}">
                <a16:creationId xmlns:a16="http://schemas.microsoft.com/office/drawing/2014/main" id="{92AD489B-E556-8249-AF32-BB224F8B6168}"/>
              </a:ext>
            </a:extLst>
          </p:cNvPr>
          <p:cNvCxnSpPr/>
          <p:nvPr/>
        </p:nvCxnSpPr>
        <p:spPr>
          <a:xfrm>
            <a:off x="-791633" y="2905125"/>
            <a:ext cx="546100" cy="0"/>
          </a:xfrm>
          <a:prstGeom prst="line">
            <a:avLst/>
          </a:prstGeom>
          <a:ln w="6350">
            <a:solidFill>
              <a:schemeClr val="bg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Rak 13">
            <a:extLst>
              <a:ext uri="{FF2B5EF4-FFF2-40B4-BE49-F238E27FC236}">
                <a16:creationId xmlns:a16="http://schemas.microsoft.com/office/drawing/2014/main" id="{2F91F8F1-D06B-CC46-89C2-D226414681DF}"/>
              </a:ext>
            </a:extLst>
          </p:cNvPr>
          <p:cNvCxnSpPr/>
          <p:nvPr/>
        </p:nvCxnSpPr>
        <p:spPr>
          <a:xfrm>
            <a:off x="12352867" y="2905125"/>
            <a:ext cx="543984" cy="0"/>
          </a:xfrm>
          <a:prstGeom prst="line">
            <a:avLst/>
          </a:prstGeom>
          <a:ln w="6350">
            <a:solidFill>
              <a:schemeClr val="bg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>
          <a:xfrm>
            <a:off x="1347540" y="3445045"/>
            <a:ext cx="9699344" cy="1752600"/>
          </a:xfrm>
        </p:spPr>
        <p:txBody>
          <a:bodyPr/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/>
              <a:t>Klicka här för att ändra mall för underrubrikformat</a:t>
            </a:r>
            <a:endParaRPr lang="en-GB"/>
          </a:p>
        </p:txBody>
      </p:sp>
      <p:sp>
        <p:nvSpPr>
          <p:cNvPr id="13" name="Rubrik 1"/>
          <p:cNvSpPr>
            <a:spLocks noGrp="1"/>
          </p:cNvSpPr>
          <p:nvPr>
            <p:ph type="ctrTitle"/>
          </p:nvPr>
        </p:nvSpPr>
        <p:spPr>
          <a:xfrm>
            <a:off x="1299409" y="1576977"/>
            <a:ext cx="9747476" cy="1470025"/>
          </a:xfrm>
        </p:spPr>
        <p:txBody>
          <a:bodyPr/>
          <a:lstStyle>
            <a:lvl1pPr>
              <a:lnSpc>
                <a:spcPts val="5200"/>
              </a:lnSpc>
              <a:defRPr sz="4800" b="0">
                <a:solidFill>
                  <a:schemeClr val="bg1"/>
                </a:solidFill>
              </a:defRPr>
            </a:lvl1pPr>
          </a:lstStyle>
          <a:p>
            <a:r>
              <a:rPr lang="sv-SE"/>
              <a:t>Klicka här för att ändra mall för rubrikformat</a:t>
            </a:r>
            <a:endParaRPr lang="en-GB"/>
          </a:p>
        </p:txBody>
      </p:sp>
      <p:pic>
        <p:nvPicPr>
          <p:cNvPr id="15" name="Bildobjekt 13">
            <a:extLst>
              <a:ext uri="{FF2B5EF4-FFF2-40B4-BE49-F238E27FC236}">
                <a16:creationId xmlns:a16="http://schemas.microsoft.com/office/drawing/2014/main" id="{404D64D3-FF9B-9449-8659-B842BA39362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45118" y="6102350"/>
            <a:ext cx="2056190" cy="50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Bildobjekt 14">
            <a:extLst>
              <a:ext uri="{FF2B5EF4-FFF2-40B4-BE49-F238E27FC236}">
                <a16:creationId xmlns:a16="http://schemas.microsoft.com/office/drawing/2014/main" id="{AA3DB668-F71D-D843-B837-6AC6A2384C6E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0559256" y="6203950"/>
            <a:ext cx="407988" cy="407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Bildobjekt 15">
            <a:extLst>
              <a:ext uri="{FF2B5EF4-FFF2-40B4-BE49-F238E27FC236}">
                <a16:creationId xmlns:a16="http://schemas.microsoft.com/office/drawing/2014/main" id="{AB4BF7A8-B977-6A4E-8D0F-62A5384B797E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253764" y="6203950"/>
            <a:ext cx="487938" cy="40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522513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tart sida vi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ruta 31">
            <a:extLst>
              <a:ext uri="{FF2B5EF4-FFF2-40B4-BE49-F238E27FC236}">
                <a16:creationId xmlns:a16="http://schemas.microsoft.com/office/drawing/2014/main" id="{47A44AB6-45F8-554F-8908-A6E06E7122B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1710267" y="3314700"/>
            <a:ext cx="1581149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/>
            <a:r>
              <a:rPr lang="sv-SE" altLang="sv-SE" sz="800">
                <a:solidFill>
                  <a:schemeClr val="bg1"/>
                </a:solidFill>
              </a:rPr>
              <a:t>Brödtext</a:t>
            </a:r>
          </a:p>
          <a:p>
            <a:pPr algn="r" eaLnBrk="1" hangingPunct="1"/>
            <a:r>
              <a:rPr lang="sv-SE" altLang="sv-SE" sz="800">
                <a:solidFill>
                  <a:schemeClr val="bg1"/>
                </a:solidFill>
              </a:rPr>
              <a:t>Arial 18pt</a:t>
            </a:r>
          </a:p>
        </p:txBody>
      </p:sp>
      <p:cxnSp>
        <p:nvCxnSpPr>
          <p:cNvPr id="8" name="Rak 7">
            <a:extLst>
              <a:ext uri="{FF2B5EF4-FFF2-40B4-BE49-F238E27FC236}">
                <a16:creationId xmlns:a16="http://schemas.microsoft.com/office/drawing/2014/main" id="{C30F2E50-3975-E342-81D7-288820F76335}"/>
              </a:ext>
            </a:extLst>
          </p:cNvPr>
          <p:cNvCxnSpPr/>
          <p:nvPr/>
        </p:nvCxnSpPr>
        <p:spPr>
          <a:xfrm>
            <a:off x="-791633" y="3716338"/>
            <a:ext cx="546100" cy="0"/>
          </a:xfrm>
          <a:prstGeom prst="line">
            <a:avLst/>
          </a:prstGeom>
          <a:ln w="6350">
            <a:solidFill>
              <a:schemeClr val="bg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Rak 8">
            <a:extLst>
              <a:ext uri="{FF2B5EF4-FFF2-40B4-BE49-F238E27FC236}">
                <a16:creationId xmlns:a16="http://schemas.microsoft.com/office/drawing/2014/main" id="{1E587DA6-607D-714C-A8B6-9A744F2788F4}"/>
              </a:ext>
            </a:extLst>
          </p:cNvPr>
          <p:cNvCxnSpPr/>
          <p:nvPr/>
        </p:nvCxnSpPr>
        <p:spPr>
          <a:xfrm>
            <a:off x="12352867" y="3716338"/>
            <a:ext cx="543984" cy="0"/>
          </a:xfrm>
          <a:prstGeom prst="line">
            <a:avLst/>
          </a:prstGeom>
          <a:ln w="6350">
            <a:solidFill>
              <a:schemeClr val="bg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ruta 34">
            <a:extLst>
              <a:ext uri="{FF2B5EF4-FFF2-40B4-BE49-F238E27FC236}">
                <a16:creationId xmlns:a16="http://schemas.microsoft.com/office/drawing/2014/main" id="{0460EB87-42E1-6349-99A5-5392E737A1C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1710267" y="2065339"/>
            <a:ext cx="1581149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/>
            <a:r>
              <a:rPr lang="sv-SE" altLang="sv-SE" sz="800">
                <a:solidFill>
                  <a:schemeClr val="bg1"/>
                </a:solidFill>
              </a:rPr>
              <a:t>Rubrik</a:t>
            </a:r>
          </a:p>
          <a:p>
            <a:pPr algn="r" eaLnBrk="1" hangingPunct="1"/>
            <a:r>
              <a:rPr lang="sv-SE" altLang="sv-SE" sz="800">
                <a:solidFill>
                  <a:schemeClr val="bg1"/>
                </a:solidFill>
              </a:rPr>
              <a:t>Arial 48pt</a:t>
            </a:r>
            <a:endParaRPr lang="en-GB" altLang="sv-SE" sz="800">
              <a:solidFill>
                <a:schemeClr val="bg1"/>
              </a:solidFill>
            </a:endParaRPr>
          </a:p>
        </p:txBody>
      </p:sp>
      <p:cxnSp>
        <p:nvCxnSpPr>
          <p:cNvPr id="11" name="Rak 10">
            <a:extLst>
              <a:ext uri="{FF2B5EF4-FFF2-40B4-BE49-F238E27FC236}">
                <a16:creationId xmlns:a16="http://schemas.microsoft.com/office/drawing/2014/main" id="{DD4C9F7B-AE90-8848-B274-C5A7CEBB781A}"/>
              </a:ext>
            </a:extLst>
          </p:cNvPr>
          <p:cNvCxnSpPr/>
          <p:nvPr/>
        </p:nvCxnSpPr>
        <p:spPr>
          <a:xfrm>
            <a:off x="-791633" y="2905125"/>
            <a:ext cx="546100" cy="0"/>
          </a:xfrm>
          <a:prstGeom prst="line">
            <a:avLst/>
          </a:prstGeom>
          <a:ln w="6350">
            <a:solidFill>
              <a:schemeClr val="bg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Rak 11">
            <a:extLst>
              <a:ext uri="{FF2B5EF4-FFF2-40B4-BE49-F238E27FC236}">
                <a16:creationId xmlns:a16="http://schemas.microsoft.com/office/drawing/2014/main" id="{11978FBD-E68E-724F-A2B2-DF77327A5E8E}"/>
              </a:ext>
            </a:extLst>
          </p:cNvPr>
          <p:cNvCxnSpPr/>
          <p:nvPr/>
        </p:nvCxnSpPr>
        <p:spPr>
          <a:xfrm>
            <a:off x="12352867" y="2905125"/>
            <a:ext cx="543984" cy="0"/>
          </a:xfrm>
          <a:prstGeom prst="line">
            <a:avLst/>
          </a:prstGeom>
          <a:ln w="6350">
            <a:solidFill>
              <a:schemeClr val="bg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>
          <a:xfrm>
            <a:off x="1347540" y="3445045"/>
            <a:ext cx="9699344" cy="1752600"/>
          </a:xfrm>
        </p:spPr>
        <p:txBody>
          <a:bodyPr/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/>
              <a:t>Klicka här för att ändra mall för underrubrikformat</a:t>
            </a:r>
            <a:endParaRPr lang="en-GB"/>
          </a:p>
        </p:txBody>
      </p:sp>
      <p:sp>
        <p:nvSpPr>
          <p:cNvPr id="13" name="Rubrik 1"/>
          <p:cNvSpPr>
            <a:spLocks noGrp="1"/>
          </p:cNvSpPr>
          <p:nvPr>
            <p:ph type="ctrTitle"/>
          </p:nvPr>
        </p:nvSpPr>
        <p:spPr>
          <a:xfrm>
            <a:off x="1299409" y="1576977"/>
            <a:ext cx="9747476" cy="1470025"/>
          </a:xfrm>
        </p:spPr>
        <p:txBody>
          <a:bodyPr/>
          <a:lstStyle>
            <a:lvl1pPr>
              <a:lnSpc>
                <a:spcPts val="5200"/>
              </a:lnSpc>
              <a:defRPr sz="4800" b="0">
                <a:solidFill>
                  <a:schemeClr val="tx1"/>
                </a:solidFill>
              </a:defRPr>
            </a:lvl1pPr>
          </a:lstStyle>
          <a:p>
            <a:r>
              <a:rPr lang="sv-SE"/>
              <a:t>Klicka här för att ändra mall för rubrikformat</a:t>
            </a:r>
            <a:endParaRPr lang="en-GB"/>
          </a:p>
        </p:txBody>
      </p:sp>
      <p:pic>
        <p:nvPicPr>
          <p:cNvPr id="14" name="Bildobjekt 13">
            <a:extLst>
              <a:ext uri="{FF2B5EF4-FFF2-40B4-BE49-F238E27FC236}">
                <a16:creationId xmlns:a16="http://schemas.microsoft.com/office/drawing/2014/main" id="{204E3443-8260-7A42-A0AA-8A779883038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45118" y="6102350"/>
            <a:ext cx="2056190" cy="50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Bildobjekt 14">
            <a:extLst>
              <a:ext uri="{FF2B5EF4-FFF2-40B4-BE49-F238E27FC236}">
                <a16:creationId xmlns:a16="http://schemas.microsoft.com/office/drawing/2014/main" id="{4F53647F-DFD1-4548-9C32-29C582FF116B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0559256" y="6203950"/>
            <a:ext cx="407988" cy="407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Bildobjekt 15">
            <a:extLst>
              <a:ext uri="{FF2B5EF4-FFF2-40B4-BE49-F238E27FC236}">
                <a16:creationId xmlns:a16="http://schemas.microsoft.com/office/drawing/2014/main" id="{E78994D9-A816-DE40-BE1B-3A0D97CEE0B5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253764" y="6203950"/>
            <a:ext cx="487938" cy="40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783860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Brö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  <a:endParaRPr lang="en-GB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1144332" y="2462463"/>
            <a:ext cx="9902553" cy="3236663"/>
          </a:xfrm>
        </p:spPr>
        <p:txBody>
          <a:bodyPr/>
          <a:lstStyle>
            <a:lvl1pPr marL="0" indent="0">
              <a:lnSpc>
                <a:spcPts val="2800"/>
              </a:lnSpc>
              <a:buFontTx/>
              <a:buNone/>
              <a:defRPr/>
            </a:lvl1pPr>
            <a:lvl2pPr>
              <a:buFontTx/>
              <a:buNone/>
              <a:defRPr/>
            </a:lvl2pPr>
            <a:lvl3pPr>
              <a:buFontTx/>
              <a:buNone/>
              <a:defRPr/>
            </a:lvl3pPr>
            <a:lvl4pPr>
              <a:buFontTx/>
              <a:buNone/>
              <a:defRPr/>
            </a:lvl4pPr>
            <a:lvl5pPr>
              <a:buFontTx/>
              <a:buNone/>
              <a:defRPr/>
            </a:lvl5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Platshållare för sidfot 4">
            <a:extLst>
              <a:ext uri="{FF2B5EF4-FFF2-40B4-BE49-F238E27FC236}">
                <a16:creationId xmlns:a16="http://schemas.microsoft.com/office/drawing/2014/main" id="{45CCB485-E4FF-1348-8108-635AEA539F95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Titel</a:t>
            </a:r>
          </a:p>
        </p:txBody>
      </p:sp>
    </p:spTree>
    <p:extLst>
      <p:ext uri="{BB962C8B-B14F-4D97-AF65-F5344CB8AC3E}">
        <p14:creationId xmlns:p14="http://schemas.microsoft.com/office/powerpoint/2010/main" val="419841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brödtext två sp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  <a:endParaRPr lang="en-GB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1144332" y="2462463"/>
            <a:ext cx="4769859" cy="3236663"/>
          </a:xfrm>
        </p:spPr>
        <p:txBody>
          <a:bodyPr/>
          <a:lstStyle>
            <a:lvl1pPr marL="0" indent="0">
              <a:buFontTx/>
              <a:buNone/>
              <a:tabLst/>
              <a:defRPr/>
            </a:lvl1pPr>
            <a:lvl2pPr marL="0" indent="0">
              <a:buFontTx/>
              <a:buNone/>
              <a:tabLst/>
              <a:defRPr/>
            </a:lvl2pPr>
            <a:lvl3pPr marL="0" indent="0">
              <a:buFontTx/>
              <a:buNone/>
              <a:tabLst/>
              <a:defRPr/>
            </a:lvl3pPr>
            <a:lvl4pPr marL="0" indent="0">
              <a:buFontTx/>
              <a:buNone/>
              <a:tabLst/>
              <a:defRPr/>
            </a:lvl4pPr>
            <a:lvl5pPr marL="0" indent="0">
              <a:buFontTx/>
              <a:buNone/>
              <a:tabLst/>
              <a:defRPr/>
            </a:lvl5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6" name="Platshållare för innehåll 2"/>
          <p:cNvSpPr>
            <a:spLocks noGrp="1"/>
          </p:cNvSpPr>
          <p:nvPr>
            <p:ph idx="12"/>
          </p:nvPr>
        </p:nvSpPr>
        <p:spPr>
          <a:xfrm>
            <a:off x="6277025" y="2462463"/>
            <a:ext cx="4769859" cy="3236663"/>
          </a:xfrm>
        </p:spPr>
        <p:txBody>
          <a:bodyPr/>
          <a:lstStyle>
            <a:lvl1pPr marL="0" indent="0">
              <a:buFontTx/>
              <a:buNone/>
              <a:defRPr/>
            </a:lvl1pPr>
            <a:lvl2pPr marL="0" indent="0">
              <a:buFontTx/>
              <a:buNone/>
              <a:defRPr/>
            </a:lvl2pPr>
            <a:lvl3pPr marL="0" indent="0">
              <a:buFontTx/>
              <a:buNone/>
              <a:defRPr/>
            </a:lvl3pPr>
            <a:lvl4pPr marL="0" indent="0">
              <a:buFontTx/>
              <a:buNone/>
              <a:defRPr/>
            </a:lvl4pPr>
            <a:lvl5pPr marL="0" indent="0">
              <a:buFontTx/>
              <a:buNone/>
              <a:defRPr/>
            </a:lvl5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E75AABCD-E224-684C-AAE1-2EA0AA8C99DE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Titel</a:t>
            </a:r>
          </a:p>
        </p:txBody>
      </p:sp>
    </p:spTree>
    <p:extLst>
      <p:ext uri="{BB962C8B-B14F-4D97-AF65-F5344CB8AC3E}">
        <p14:creationId xmlns:p14="http://schemas.microsoft.com/office/powerpoint/2010/main" val="27179371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Punktlis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  <a:endParaRPr lang="en-GB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1144332" y="2462463"/>
            <a:ext cx="9902553" cy="3236663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Platshållare för sidfot 4">
            <a:extLst>
              <a:ext uri="{FF2B5EF4-FFF2-40B4-BE49-F238E27FC236}">
                <a16:creationId xmlns:a16="http://schemas.microsoft.com/office/drawing/2014/main" id="{D718711E-A9FC-1F43-B515-BD4D2E0235F9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Titel</a:t>
            </a:r>
          </a:p>
        </p:txBody>
      </p:sp>
    </p:spTree>
    <p:extLst>
      <p:ext uri="{BB962C8B-B14F-4D97-AF65-F5344CB8AC3E}">
        <p14:creationId xmlns:p14="http://schemas.microsoft.com/office/powerpoint/2010/main" val="22229913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emf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em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Platshållare för rubrik 1">
            <a:extLst>
              <a:ext uri="{FF2B5EF4-FFF2-40B4-BE49-F238E27FC236}">
                <a16:creationId xmlns:a16="http://schemas.microsoft.com/office/drawing/2014/main" id="{5C61F8D3-A207-A448-B4F9-8AEA095B7A40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1145118" y="1100138"/>
            <a:ext cx="9901767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sv-SE" altLang="sv-SE"/>
              <a:t>Klicka här för att ändra format</a:t>
            </a:r>
            <a:endParaRPr lang="en-GB" altLang="sv-SE"/>
          </a:p>
        </p:txBody>
      </p:sp>
      <p:sp>
        <p:nvSpPr>
          <p:cNvPr id="1027" name="Platshållare för text 2">
            <a:extLst>
              <a:ext uri="{FF2B5EF4-FFF2-40B4-BE49-F238E27FC236}">
                <a16:creationId xmlns:a16="http://schemas.microsoft.com/office/drawing/2014/main" id="{C3012394-9BA2-9E4F-BE7B-8660ABEE3D60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1145118" y="2462213"/>
            <a:ext cx="9901767" cy="3236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sv-SE" altLang="sv-SE"/>
              <a:t>Klicka här för att ändra format på bakgrundstexten</a:t>
            </a:r>
          </a:p>
          <a:p>
            <a:pPr lvl="1"/>
            <a:r>
              <a:rPr lang="sv-SE" altLang="sv-SE"/>
              <a:t>Nivå två</a:t>
            </a:r>
          </a:p>
          <a:p>
            <a:pPr lvl="2"/>
            <a:r>
              <a:rPr lang="sv-SE" altLang="sv-SE"/>
              <a:t>Nivå tre</a:t>
            </a:r>
          </a:p>
          <a:p>
            <a:pPr lvl="3"/>
            <a:r>
              <a:rPr lang="sv-SE" altLang="sv-SE"/>
              <a:t>Nivå fyra</a:t>
            </a:r>
          </a:p>
          <a:p>
            <a:pPr lvl="4"/>
            <a:r>
              <a:rPr lang="sv-SE" altLang="sv-SE"/>
              <a:t>Nivå fem</a:t>
            </a:r>
            <a:endParaRPr lang="en-GB" alt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FE7C32EF-C567-0B4E-8FE3-4B1D6AFBB4E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149351" y="204789"/>
            <a:ext cx="9897533" cy="365125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400">
                <a:solidFill>
                  <a:schemeClr val="tx1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r>
              <a:rPr lang="en-GB"/>
              <a:t>Titel</a:t>
            </a:r>
          </a:p>
        </p:txBody>
      </p:sp>
      <p:cxnSp>
        <p:nvCxnSpPr>
          <p:cNvPr id="10" name="Rak 9">
            <a:extLst>
              <a:ext uri="{FF2B5EF4-FFF2-40B4-BE49-F238E27FC236}">
                <a16:creationId xmlns:a16="http://schemas.microsoft.com/office/drawing/2014/main" id="{70802BA9-2BE9-4B4B-8ED5-DAAC1E895080}"/>
              </a:ext>
            </a:extLst>
          </p:cNvPr>
          <p:cNvCxnSpPr/>
          <p:nvPr/>
        </p:nvCxnSpPr>
        <p:spPr>
          <a:xfrm>
            <a:off x="0" y="738188"/>
            <a:ext cx="12192000" cy="0"/>
          </a:xfrm>
          <a:prstGeom prst="line">
            <a:avLst/>
          </a:prstGeom>
          <a:ln w="9525">
            <a:solidFill>
              <a:schemeClr val="tx2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Rak 10">
            <a:extLst>
              <a:ext uri="{FF2B5EF4-FFF2-40B4-BE49-F238E27FC236}">
                <a16:creationId xmlns:a16="http://schemas.microsoft.com/office/drawing/2014/main" id="{FA63466D-7D8E-384C-A137-4D4D1E988059}"/>
              </a:ext>
            </a:extLst>
          </p:cNvPr>
          <p:cNvCxnSpPr/>
          <p:nvPr/>
        </p:nvCxnSpPr>
        <p:spPr>
          <a:xfrm>
            <a:off x="0" y="5932488"/>
            <a:ext cx="12192000" cy="0"/>
          </a:xfrm>
          <a:prstGeom prst="line">
            <a:avLst/>
          </a:prstGeom>
          <a:ln w="9525">
            <a:solidFill>
              <a:schemeClr val="tx2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31" name="Bildobjekt 13">
            <a:extLst>
              <a:ext uri="{FF2B5EF4-FFF2-40B4-BE49-F238E27FC236}">
                <a16:creationId xmlns:a16="http://schemas.microsoft.com/office/drawing/2014/main" id="{15F5E427-8C17-A740-8C78-ABB217FC5202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45118" y="6102350"/>
            <a:ext cx="2056190" cy="50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2" name="Bildobjekt 14">
            <a:extLst>
              <a:ext uri="{FF2B5EF4-FFF2-40B4-BE49-F238E27FC236}">
                <a16:creationId xmlns:a16="http://schemas.microsoft.com/office/drawing/2014/main" id="{22B248F3-6708-A944-B18A-B5B51F20511E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0559256" y="6203950"/>
            <a:ext cx="407988" cy="407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3" name="Bildobjekt 15">
            <a:extLst>
              <a:ext uri="{FF2B5EF4-FFF2-40B4-BE49-F238E27FC236}">
                <a16:creationId xmlns:a16="http://schemas.microsoft.com/office/drawing/2014/main" id="{A438D4B7-1221-B445-85DA-D81145A9DEF9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253764" y="6203950"/>
            <a:ext cx="487938" cy="40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34" name="textruta 17">
            <a:extLst>
              <a:ext uri="{FF2B5EF4-FFF2-40B4-BE49-F238E27FC236}">
                <a16:creationId xmlns:a16="http://schemas.microsoft.com/office/drawing/2014/main" id="{5CB29178-6B27-7941-9799-10092391A8C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1710267" y="104775"/>
            <a:ext cx="1581149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/>
            <a:r>
              <a:rPr lang="sv-SE" altLang="sv-SE" sz="800">
                <a:solidFill>
                  <a:schemeClr val="bg1"/>
                </a:solidFill>
              </a:rPr>
              <a:t>Presentations titel</a:t>
            </a:r>
          </a:p>
          <a:p>
            <a:pPr algn="r" eaLnBrk="1" hangingPunct="1"/>
            <a:r>
              <a:rPr lang="sv-SE" altLang="sv-SE" sz="800">
                <a:solidFill>
                  <a:schemeClr val="bg1"/>
                </a:solidFill>
              </a:rPr>
              <a:t>Arial 14pt</a:t>
            </a:r>
            <a:endParaRPr lang="en-GB" altLang="sv-SE" sz="800">
              <a:solidFill>
                <a:schemeClr val="bg1"/>
              </a:solidFill>
            </a:endParaRPr>
          </a:p>
        </p:txBody>
      </p:sp>
      <p:sp>
        <p:nvSpPr>
          <p:cNvPr id="1035" name="textruta 18">
            <a:extLst>
              <a:ext uri="{FF2B5EF4-FFF2-40B4-BE49-F238E27FC236}">
                <a16:creationId xmlns:a16="http://schemas.microsoft.com/office/drawing/2014/main" id="{1FC0FF2E-9BB1-704D-9727-3F54E963BF1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1710267" y="1773239"/>
            <a:ext cx="1581149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/>
            <a:r>
              <a:rPr lang="sv-SE" altLang="sv-SE" sz="800">
                <a:solidFill>
                  <a:schemeClr val="bg1"/>
                </a:solidFill>
              </a:rPr>
              <a:t>Rubrik</a:t>
            </a:r>
          </a:p>
          <a:p>
            <a:pPr algn="r" eaLnBrk="1" hangingPunct="1"/>
            <a:r>
              <a:rPr lang="sv-SE" altLang="sv-SE" sz="800">
                <a:solidFill>
                  <a:schemeClr val="bg1"/>
                </a:solidFill>
              </a:rPr>
              <a:t>Arial 26pt,bold</a:t>
            </a:r>
            <a:endParaRPr lang="en-GB" altLang="sv-SE" sz="800">
              <a:solidFill>
                <a:schemeClr val="bg1"/>
              </a:solidFill>
            </a:endParaRPr>
          </a:p>
        </p:txBody>
      </p:sp>
      <p:sp>
        <p:nvSpPr>
          <p:cNvPr id="1036" name="textruta 19">
            <a:extLst>
              <a:ext uri="{FF2B5EF4-FFF2-40B4-BE49-F238E27FC236}">
                <a16:creationId xmlns:a16="http://schemas.microsoft.com/office/drawing/2014/main" id="{62D4F170-A99E-B24B-BAE5-E54022D204F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1710267" y="2813051"/>
            <a:ext cx="1581149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/>
            <a:r>
              <a:rPr lang="sv-SE" altLang="sv-SE" sz="800">
                <a:solidFill>
                  <a:schemeClr val="bg1"/>
                </a:solidFill>
              </a:rPr>
              <a:t>Brödtext/Punktlista</a:t>
            </a:r>
          </a:p>
          <a:p>
            <a:pPr algn="r" eaLnBrk="1" hangingPunct="1"/>
            <a:r>
              <a:rPr lang="sv-SE" altLang="sv-SE" sz="800">
                <a:solidFill>
                  <a:schemeClr val="bg1"/>
                </a:solidFill>
              </a:rPr>
              <a:t>Nivå 1: Arial 22pt</a:t>
            </a:r>
          </a:p>
          <a:p>
            <a:pPr algn="r" eaLnBrk="1" hangingPunct="1"/>
            <a:r>
              <a:rPr lang="sv-SE" altLang="sv-SE" sz="800">
                <a:solidFill>
                  <a:schemeClr val="bg1"/>
                </a:solidFill>
              </a:rPr>
              <a:t>Nivå 2-5: Arial 18pt</a:t>
            </a:r>
            <a:endParaRPr lang="en-GB" altLang="sv-SE" sz="800">
              <a:solidFill>
                <a:schemeClr val="bg1"/>
              </a:solidFill>
            </a:endParaRPr>
          </a:p>
        </p:txBody>
      </p:sp>
      <p:cxnSp>
        <p:nvCxnSpPr>
          <p:cNvPr id="22" name="Rak 21">
            <a:extLst>
              <a:ext uri="{FF2B5EF4-FFF2-40B4-BE49-F238E27FC236}">
                <a16:creationId xmlns:a16="http://schemas.microsoft.com/office/drawing/2014/main" id="{3D3C95E4-E50C-D64A-BC12-2D04B218A0C9}"/>
              </a:ext>
            </a:extLst>
          </p:cNvPr>
          <p:cNvCxnSpPr/>
          <p:nvPr/>
        </p:nvCxnSpPr>
        <p:spPr>
          <a:xfrm>
            <a:off x="-791633" y="2168525"/>
            <a:ext cx="546100" cy="0"/>
          </a:xfrm>
          <a:prstGeom prst="line">
            <a:avLst/>
          </a:prstGeom>
          <a:ln w="6350">
            <a:solidFill>
              <a:schemeClr val="bg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Rak 22">
            <a:extLst>
              <a:ext uri="{FF2B5EF4-FFF2-40B4-BE49-F238E27FC236}">
                <a16:creationId xmlns:a16="http://schemas.microsoft.com/office/drawing/2014/main" id="{A04EBB13-7B1E-5840-98C4-81717A680B10}"/>
              </a:ext>
            </a:extLst>
          </p:cNvPr>
          <p:cNvCxnSpPr/>
          <p:nvPr/>
        </p:nvCxnSpPr>
        <p:spPr>
          <a:xfrm>
            <a:off x="-817033" y="2730500"/>
            <a:ext cx="546100" cy="0"/>
          </a:xfrm>
          <a:prstGeom prst="line">
            <a:avLst/>
          </a:prstGeom>
          <a:ln w="6350">
            <a:solidFill>
              <a:schemeClr val="bg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Rak 23">
            <a:extLst>
              <a:ext uri="{FF2B5EF4-FFF2-40B4-BE49-F238E27FC236}">
                <a16:creationId xmlns:a16="http://schemas.microsoft.com/office/drawing/2014/main" id="{E8BE70CD-D2A3-AA4D-911D-B54302286965}"/>
              </a:ext>
            </a:extLst>
          </p:cNvPr>
          <p:cNvCxnSpPr/>
          <p:nvPr/>
        </p:nvCxnSpPr>
        <p:spPr>
          <a:xfrm>
            <a:off x="-1104899" y="5692775"/>
            <a:ext cx="546100" cy="0"/>
          </a:xfrm>
          <a:prstGeom prst="line">
            <a:avLst/>
          </a:prstGeom>
          <a:ln w="6350">
            <a:solidFill>
              <a:schemeClr val="bg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Rak 25">
            <a:extLst>
              <a:ext uri="{FF2B5EF4-FFF2-40B4-BE49-F238E27FC236}">
                <a16:creationId xmlns:a16="http://schemas.microsoft.com/office/drawing/2014/main" id="{811D2FDB-7826-7347-AA36-F1D7556B2058}"/>
              </a:ext>
            </a:extLst>
          </p:cNvPr>
          <p:cNvCxnSpPr/>
          <p:nvPr/>
        </p:nvCxnSpPr>
        <p:spPr>
          <a:xfrm>
            <a:off x="-791633" y="531813"/>
            <a:ext cx="546100" cy="0"/>
          </a:xfrm>
          <a:prstGeom prst="line">
            <a:avLst/>
          </a:prstGeom>
          <a:ln w="6350">
            <a:solidFill>
              <a:schemeClr val="bg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Rak 26">
            <a:extLst>
              <a:ext uri="{FF2B5EF4-FFF2-40B4-BE49-F238E27FC236}">
                <a16:creationId xmlns:a16="http://schemas.microsoft.com/office/drawing/2014/main" id="{F64666EC-ABB7-9B40-9161-5766F75A483D}"/>
              </a:ext>
            </a:extLst>
          </p:cNvPr>
          <p:cNvCxnSpPr/>
          <p:nvPr/>
        </p:nvCxnSpPr>
        <p:spPr>
          <a:xfrm>
            <a:off x="12352867" y="2168525"/>
            <a:ext cx="543984" cy="0"/>
          </a:xfrm>
          <a:prstGeom prst="line">
            <a:avLst/>
          </a:prstGeom>
          <a:ln w="6350">
            <a:solidFill>
              <a:schemeClr val="bg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Rak 27">
            <a:extLst>
              <a:ext uri="{FF2B5EF4-FFF2-40B4-BE49-F238E27FC236}">
                <a16:creationId xmlns:a16="http://schemas.microsoft.com/office/drawing/2014/main" id="{FDBB34AD-EE26-BF40-9CA3-23E83C4132EF}"/>
              </a:ext>
            </a:extLst>
          </p:cNvPr>
          <p:cNvCxnSpPr/>
          <p:nvPr/>
        </p:nvCxnSpPr>
        <p:spPr>
          <a:xfrm>
            <a:off x="12327467" y="2730500"/>
            <a:ext cx="543984" cy="0"/>
          </a:xfrm>
          <a:prstGeom prst="line">
            <a:avLst/>
          </a:prstGeom>
          <a:ln w="6350">
            <a:solidFill>
              <a:schemeClr val="bg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Rak 28">
            <a:extLst>
              <a:ext uri="{FF2B5EF4-FFF2-40B4-BE49-F238E27FC236}">
                <a16:creationId xmlns:a16="http://schemas.microsoft.com/office/drawing/2014/main" id="{5493622D-F75B-6845-B9EA-39A27802FD92}"/>
              </a:ext>
            </a:extLst>
          </p:cNvPr>
          <p:cNvCxnSpPr/>
          <p:nvPr/>
        </p:nvCxnSpPr>
        <p:spPr>
          <a:xfrm>
            <a:off x="12359218" y="5692775"/>
            <a:ext cx="546100" cy="0"/>
          </a:xfrm>
          <a:prstGeom prst="line">
            <a:avLst/>
          </a:prstGeom>
          <a:ln w="6350">
            <a:solidFill>
              <a:schemeClr val="bg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Rak 30">
            <a:extLst>
              <a:ext uri="{FF2B5EF4-FFF2-40B4-BE49-F238E27FC236}">
                <a16:creationId xmlns:a16="http://schemas.microsoft.com/office/drawing/2014/main" id="{AA46F7BF-451A-B44C-937F-778E52C7DFDE}"/>
              </a:ext>
            </a:extLst>
          </p:cNvPr>
          <p:cNvCxnSpPr/>
          <p:nvPr/>
        </p:nvCxnSpPr>
        <p:spPr>
          <a:xfrm>
            <a:off x="12352867" y="531813"/>
            <a:ext cx="543984" cy="0"/>
          </a:xfrm>
          <a:prstGeom prst="line">
            <a:avLst/>
          </a:prstGeom>
          <a:ln w="6350">
            <a:solidFill>
              <a:schemeClr val="bg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9" r:id="rId1"/>
    <p:sldLayoutId id="2147483750" r:id="rId2"/>
    <p:sldLayoutId id="2147483751" r:id="rId3"/>
    <p:sldLayoutId id="2147483752" r:id="rId4"/>
    <p:sldLayoutId id="2147483753" r:id="rId5"/>
    <p:sldLayoutId id="2147483754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hf sldNum="0" hd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2600" b="1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600" b="1">
          <a:solidFill>
            <a:schemeClr val="tx1"/>
          </a:solidFill>
          <a:latin typeface="Arial" panose="020B0604020202020204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600" b="1">
          <a:solidFill>
            <a:schemeClr val="tx1"/>
          </a:solidFill>
          <a:latin typeface="Arial" panose="020B0604020202020204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600" b="1">
          <a:solidFill>
            <a:schemeClr val="tx1"/>
          </a:solidFill>
          <a:latin typeface="Arial" panose="020B0604020202020204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600" b="1">
          <a:solidFill>
            <a:schemeClr val="tx1"/>
          </a:solidFill>
          <a:latin typeface="Arial" panose="020B0604020202020204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600" b="1">
          <a:solidFill>
            <a:schemeClr val="tx1"/>
          </a:solidFill>
          <a:latin typeface="Arial" panose="020B0604020202020204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600" b="1">
          <a:solidFill>
            <a:schemeClr val="tx1"/>
          </a:solidFill>
          <a:latin typeface="Arial" panose="020B0604020202020204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600" b="1">
          <a:solidFill>
            <a:schemeClr val="tx1"/>
          </a:solidFill>
          <a:latin typeface="Arial" panose="020B0604020202020204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600" b="1">
          <a:solidFill>
            <a:schemeClr val="tx1"/>
          </a:solidFill>
          <a:latin typeface="Arial" panose="020B0604020202020204" pitchFamily="34" charset="0"/>
        </a:defRPr>
      </a:lvl9pPr>
    </p:titleStyle>
    <p:bodyStyle>
      <a:lvl1pPr marL="425450" indent="-425450" algn="l" rtl="0" eaLnBrk="1" fontAlgn="base" hangingPunct="1">
        <a:lnSpc>
          <a:spcPts val="2800"/>
        </a:lnSpc>
        <a:spcBef>
          <a:spcPct val="20000"/>
        </a:spcBef>
        <a:spcAft>
          <a:spcPct val="0"/>
        </a:spcAft>
        <a:buClr>
          <a:schemeClr val="tx1"/>
        </a:buClr>
        <a:buSzPct val="103000"/>
        <a:buFont typeface="Arial" panose="020B0604020202020204" pitchFamily="34" charset="0"/>
        <a:buChar char="●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lnSpc>
          <a:spcPts val="2200"/>
        </a:lnSpc>
        <a:spcBef>
          <a:spcPct val="20000"/>
        </a:spcBef>
        <a:spcAft>
          <a:spcPct val="0"/>
        </a:spcAft>
        <a:buFont typeface="Arial" panose="020B0604020202020204" pitchFamily="34" charset="0"/>
        <a:buChar char="−"/>
        <a:defRPr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lnSpc>
          <a:spcPts val="2200"/>
        </a:lnSpc>
        <a:spcBef>
          <a:spcPct val="20000"/>
        </a:spcBef>
        <a:spcAft>
          <a:spcPct val="0"/>
        </a:spcAft>
        <a:buFont typeface="Arial" panose="020B0604020202020204" pitchFamily="34" charset="0"/>
        <a:buChar char="−"/>
        <a:defRPr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lnSpc>
          <a:spcPts val="2200"/>
        </a:lnSpc>
        <a:spcBef>
          <a:spcPct val="20000"/>
        </a:spcBef>
        <a:spcAft>
          <a:spcPct val="0"/>
        </a:spcAft>
        <a:buFont typeface="Arial" panose="020B0604020202020204" pitchFamily="34" charset="0"/>
        <a:buChar char="−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lnSpc>
          <a:spcPts val="2200"/>
        </a:lnSpc>
        <a:spcBef>
          <a:spcPct val="20000"/>
        </a:spcBef>
        <a:spcAft>
          <a:spcPct val="0"/>
        </a:spcAft>
        <a:buFont typeface="Arial" panose="020B0604020202020204" pitchFamily="34" charset="0"/>
        <a:buChar char="−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Relationship Id="rId4" Type="http://schemas.openxmlformats.org/officeDocument/2006/relationships/hyperlink" Target="http://www.kth.se/om/grund-gymnasieskola/satsningar-mot-gymnasieskolor-1.654597" TargetMode="Externa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hyperlink" Target="http://www.vetenskapenshus.se/gymnasiearbeten/" TargetMode="Externa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kth.se/" TargetMode="Externa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su.se/" TargetMode="Externa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hyperlink" Target="http://www.vetenskapenshus.se/gymnasiearbeten/" TargetMode="Externa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Underrubrik 2">
            <a:extLst>
              <a:ext uri="{FF2B5EF4-FFF2-40B4-BE49-F238E27FC236}">
                <a16:creationId xmlns:a16="http://schemas.microsoft.com/office/drawing/2014/main" id="{B4AC9C9D-135E-A546-B34F-CCAE7A312B4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72889" y="2297784"/>
            <a:ext cx="7273925" cy="555248"/>
          </a:xfrm>
        </p:spPr>
        <p:txBody>
          <a:bodyPr/>
          <a:lstStyle/>
          <a:p>
            <a:pPr eaLnBrk="1" hangingPunct="1"/>
            <a:r>
              <a:rPr lang="sv-SE" altLang="sv-SE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Informationsmöte</a:t>
            </a:r>
            <a:r>
              <a:rPr lang="en-GB" altLang="sv-SE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2024-08-22</a:t>
            </a:r>
          </a:p>
        </p:txBody>
      </p:sp>
      <p:sp>
        <p:nvSpPr>
          <p:cNvPr id="31746" name="Rubrik 1">
            <a:extLst>
              <a:ext uri="{FF2B5EF4-FFF2-40B4-BE49-F238E27FC236}">
                <a16:creationId xmlns:a16="http://schemas.microsoft.com/office/drawing/2014/main" id="{9456266B-24F9-E145-A968-7E8CC436915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72889" y="1197205"/>
            <a:ext cx="11103690" cy="641022"/>
          </a:xfrm>
        </p:spPr>
        <p:txBody>
          <a:bodyPr/>
          <a:lstStyle/>
          <a:p>
            <a:pPr eaLnBrk="1" hangingPunct="1"/>
            <a:r>
              <a:rPr lang="sv-SE" altLang="sv-SE" sz="4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Gymnasiearbeten på Vetenskapens Hus</a:t>
            </a:r>
            <a:endParaRPr lang="en-GB" altLang="sv-SE" sz="440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2050" name="Picture 2" descr="Dekorativ bild">
            <a:extLst>
              <a:ext uri="{FF2B5EF4-FFF2-40B4-BE49-F238E27FC236}">
                <a16:creationId xmlns:a16="http://schemas.microsoft.com/office/drawing/2014/main" id="{7C8FDC24-DC1B-040F-F25D-40CD991AED2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662" r="23586"/>
          <a:stretch/>
        </p:blipFill>
        <p:spPr bwMode="auto">
          <a:xfrm>
            <a:off x="4666640" y="2139884"/>
            <a:ext cx="6563935" cy="3327662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>
            <a:extLst>
              <a:ext uri="{FF2B5EF4-FFF2-40B4-BE49-F238E27FC236}">
                <a16:creationId xmlns:a16="http://schemas.microsoft.com/office/drawing/2014/main" id="{C8B15FC2-B1B7-9E65-6B43-004DA99CBD0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79221" y="2462463"/>
            <a:ext cx="5300546" cy="34042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ubrik 1">
            <a:extLst>
              <a:ext uri="{FF2B5EF4-FFF2-40B4-BE49-F238E27FC236}">
                <a16:creationId xmlns:a16="http://schemas.microsoft.com/office/drawing/2014/main" id="{FFA18FB1-191A-B5A8-8979-FB9AA61483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0884" y="1033148"/>
            <a:ext cx="9901767" cy="489752"/>
          </a:xfrm>
        </p:spPr>
        <p:txBody>
          <a:bodyPr/>
          <a:lstStyle/>
          <a:p>
            <a:r>
              <a:rPr lang="sv-SE"/>
              <a:t>Matematik</a:t>
            </a:r>
          </a:p>
        </p:txBody>
      </p:sp>
      <p:sp>
        <p:nvSpPr>
          <p:cNvPr id="4" name="Platshållare för sidfot 3">
            <a:extLst>
              <a:ext uri="{FF2B5EF4-FFF2-40B4-BE49-F238E27FC236}">
                <a16:creationId xmlns:a16="http://schemas.microsoft.com/office/drawing/2014/main" id="{CEE27F25-30C4-2A43-FADB-FC0FDC99224D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GB" err="1"/>
              <a:t>Informationsträff</a:t>
            </a:r>
            <a:r>
              <a:rPr lang="en-GB"/>
              <a:t>: </a:t>
            </a:r>
            <a:r>
              <a:rPr lang="en-GB" err="1"/>
              <a:t>Gymnasiearbeten</a:t>
            </a:r>
            <a:r>
              <a:rPr lang="en-GB"/>
              <a:t> </a:t>
            </a:r>
            <a:r>
              <a:rPr lang="en-GB" err="1"/>
              <a:t>i</a:t>
            </a:r>
            <a:r>
              <a:rPr lang="en-GB"/>
              <a:t> </a:t>
            </a:r>
            <a:r>
              <a:rPr lang="en-GB" err="1"/>
              <a:t>Vetenskapens</a:t>
            </a:r>
            <a:r>
              <a:rPr lang="en-GB"/>
              <a:t> Hus 2024/2025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A19A4DE8-0DAF-8F64-2475-6037C907D5B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v-SE"/>
              <a:t>	</a:t>
            </a:r>
          </a:p>
        </p:txBody>
      </p:sp>
      <p:sp>
        <p:nvSpPr>
          <p:cNvPr id="3" name="textruta 2">
            <a:extLst>
              <a:ext uri="{FF2B5EF4-FFF2-40B4-BE49-F238E27FC236}">
                <a16:creationId xmlns:a16="http://schemas.microsoft.com/office/drawing/2014/main" id="{E763D49E-6687-5F4D-A91D-30215853DF6A}"/>
              </a:ext>
            </a:extLst>
          </p:cNvPr>
          <p:cNvSpPr txBox="1"/>
          <p:nvPr/>
        </p:nvSpPr>
        <p:spPr>
          <a:xfrm>
            <a:off x="1047255" y="1801022"/>
            <a:ext cx="8353223" cy="370075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sv-SE" sz="2200">
                <a:latin typeface="Open Sans" panose="020B0606030504020204" pitchFamily="34" charset="0"/>
              </a:rPr>
              <a:t>The </a:t>
            </a:r>
            <a:r>
              <a:rPr lang="sv-SE" sz="2200" err="1">
                <a:latin typeface="Open Sans" panose="020B0606030504020204" pitchFamily="34" charset="0"/>
              </a:rPr>
              <a:t>congruent</a:t>
            </a:r>
            <a:r>
              <a:rPr lang="sv-SE" sz="2200">
                <a:latin typeface="Open Sans" panose="020B0606030504020204" pitchFamily="34" charset="0"/>
              </a:rPr>
              <a:t> </a:t>
            </a:r>
            <a:r>
              <a:rPr lang="sv-SE" sz="2200" err="1">
                <a:latin typeface="Open Sans" panose="020B0606030504020204" pitchFamily="34" charset="0"/>
              </a:rPr>
              <a:t>number</a:t>
            </a:r>
            <a:r>
              <a:rPr lang="sv-SE" sz="2200">
                <a:latin typeface="Open Sans" panose="020B0606030504020204" pitchFamily="34" charset="0"/>
              </a:rPr>
              <a:t> problem:</a:t>
            </a:r>
          </a:p>
          <a:p>
            <a:endParaRPr lang="sv-SE" sz="2400" b="0" i="0" u="none" strike="noStrike">
              <a:effectLst/>
              <a:latin typeface="Open Sans" panose="020B0606030504020204" pitchFamily="34" charset="0"/>
            </a:endParaRPr>
          </a:p>
          <a:p>
            <a:pPr>
              <a:lnSpc>
                <a:spcPct val="150000"/>
              </a:lnSpc>
            </a:pPr>
            <a:r>
              <a:rPr lang="sv-SE" i="1" err="1">
                <a:latin typeface="Open Sans" panose="020B0606030504020204" pitchFamily="34" charset="0"/>
              </a:rPr>
              <a:t>W</a:t>
            </a:r>
            <a:r>
              <a:rPr lang="sv-SE" b="0" i="1" u="none" strike="noStrike" err="1">
                <a:effectLst/>
                <a:latin typeface="Open Sans" panose="020B0606030504020204" pitchFamily="34" charset="0"/>
              </a:rPr>
              <a:t>hich</a:t>
            </a:r>
            <a:r>
              <a:rPr lang="sv-SE" b="0" i="1" u="none" strike="noStrike">
                <a:effectLst/>
                <a:latin typeface="Open Sans" panose="020B0606030504020204" pitchFamily="34" charset="0"/>
              </a:rPr>
              <a:t> positive </a:t>
            </a:r>
            <a:r>
              <a:rPr lang="sv-SE" b="0" i="1" u="none" strike="noStrike" err="1">
                <a:effectLst/>
                <a:latin typeface="Open Sans" panose="020B0606030504020204" pitchFamily="34" charset="0"/>
              </a:rPr>
              <a:t>integers</a:t>
            </a:r>
            <a:r>
              <a:rPr lang="sv-SE" b="0" i="1" u="none" strike="noStrike">
                <a:effectLst/>
                <a:latin typeface="Open Sans" panose="020B0606030504020204" pitchFamily="34" charset="0"/>
              </a:rPr>
              <a:t> </a:t>
            </a:r>
            <a:r>
              <a:rPr lang="sv-SE" b="0" i="1" u="none" strike="noStrike" err="1">
                <a:effectLst/>
                <a:latin typeface="Open Sans" panose="020B0606030504020204" pitchFamily="34" charset="0"/>
              </a:rPr>
              <a:t>can</a:t>
            </a:r>
            <a:r>
              <a:rPr lang="sv-SE" b="0" i="1" u="none" strike="noStrike">
                <a:effectLst/>
                <a:latin typeface="Open Sans" panose="020B0606030504020204" pitchFamily="34" charset="0"/>
              </a:rPr>
              <a:t> be </a:t>
            </a:r>
            <a:r>
              <a:rPr lang="sv-SE" b="0" i="1" u="none" strike="noStrike" err="1">
                <a:effectLst/>
                <a:latin typeface="Open Sans" panose="020B0606030504020204" pitchFamily="34" charset="0"/>
              </a:rPr>
              <a:t>obtained</a:t>
            </a:r>
            <a:r>
              <a:rPr lang="sv-SE" b="0" i="1" u="none" strike="noStrike">
                <a:effectLst/>
                <a:latin typeface="Open Sans" panose="020B0606030504020204" pitchFamily="34" charset="0"/>
              </a:rPr>
              <a:t> as the area </a:t>
            </a:r>
            <a:r>
              <a:rPr lang="sv-SE" b="0" i="1" u="none" strike="noStrike" err="1">
                <a:effectLst/>
                <a:latin typeface="Open Sans" panose="020B0606030504020204" pitchFamily="34" charset="0"/>
              </a:rPr>
              <a:t>of</a:t>
            </a:r>
            <a:r>
              <a:rPr lang="sv-SE" b="0" i="1" u="none" strike="noStrike">
                <a:effectLst/>
                <a:latin typeface="Open Sans" panose="020B0606030504020204" pitchFamily="34" charset="0"/>
              </a:rPr>
              <a:t> a right-</a:t>
            </a:r>
            <a:r>
              <a:rPr lang="sv-SE" b="0" i="1" u="none" strike="noStrike" err="1">
                <a:effectLst/>
                <a:latin typeface="Open Sans" panose="020B0606030504020204" pitchFamily="34" charset="0"/>
              </a:rPr>
              <a:t>angled</a:t>
            </a:r>
            <a:r>
              <a:rPr lang="sv-SE" b="0" i="1" u="none" strike="noStrike">
                <a:effectLst/>
                <a:latin typeface="Open Sans" panose="020B0606030504020204" pitchFamily="34" charset="0"/>
              </a:rPr>
              <a:t> </a:t>
            </a:r>
            <a:r>
              <a:rPr lang="sv-SE" b="0" i="1" u="none" strike="noStrike" err="1">
                <a:effectLst/>
                <a:latin typeface="Open Sans" panose="020B0606030504020204" pitchFamily="34" charset="0"/>
              </a:rPr>
              <a:t>triangle</a:t>
            </a:r>
            <a:r>
              <a:rPr lang="sv-SE" b="0" i="1" u="none" strike="noStrike">
                <a:effectLst/>
                <a:latin typeface="Open Sans" panose="020B0606030504020204" pitchFamily="34" charset="0"/>
              </a:rPr>
              <a:t> </a:t>
            </a:r>
            <a:r>
              <a:rPr lang="sv-SE" b="0" i="1" u="none" strike="noStrike" err="1">
                <a:effectLst/>
                <a:latin typeface="Open Sans" panose="020B0606030504020204" pitchFamily="34" charset="0"/>
              </a:rPr>
              <a:t>with</a:t>
            </a:r>
            <a:r>
              <a:rPr lang="sv-SE" b="0" i="1" u="none" strike="noStrike">
                <a:effectLst/>
                <a:latin typeface="Open Sans" panose="020B0606030504020204" pitchFamily="34" charset="0"/>
              </a:rPr>
              <a:t> </a:t>
            </a:r>
            <a:r>
              <a:rPr lang="sv-SE" b="0" i="1" u="none" strike="noStrike" err="1">
                <a:effectLst/>
                <a:latin typeface="Open Sans" panose="020B0606030504020204" pitchFamily="34" charset="0"/>
              </a:rPr>
              <a:t>rational</a:t>
            </a:r>
            <a:r>
              <a:rPr lang="sv-SE" b="0" i="1" u="none" strike="noStrike">
                <a:effectLst/>
                <a:latin typeface="Open Sans" panose="020B0606030504020204" pitchFamily="34" charset="0"/>
              </a:rPr>
              <a:t> </a:t>
            </a:r>
            <a:r>
              <a:rPr lang="sv-SE" b="0" i="1" u="none" strike="noStrike" err="1">
                <a:effectLst/>
                <a:latin typeface="Open Sans" panose="020B0606030504020204" pitchFamily="34" charset="0"/>
              </a:rPr>
              <a:t>side</a:t>
            </a:r>
            <a:r>
              <a:rPr lang="sv-SE" b="0" i="1" u="none" strike="noStrike">
                <a:effectLst/>
                <a:latin typeface="Open Sans" panose="020B0606030504020204" pitchFamily="34" charset="0"/>
              </a:rPr>
              <a:t> </a:t>
            </a:r>
            <a:r>
              <a:rPr lang="sv-SE" b="0" i="1" u="none" strike="noStrike" err="1">
                <a:effectLst/>
                <a:latin typeface="Open Sans" panose="020B0606030504020204" pitchFamily="34" charset="0"/>
              </a:rPr>
              <a:t>lengths</a:t>
            </a:r>
            <a:r>
              <a:rPr lang="sv-SE" b="0" i="1" u="none" strike="noStrike">
                <a:effectLst/>
                <a:latin typeface="Open Sans" panose="020B0606030504020204" pitchFamily="34" charset="0"/>
              </a:rPr>
              <a:t>? </a:t>
            </a:r>
            <a:r>
              <a:rPr lang="sv-SE" b="0" i="1" u="none" strike="noStrike" err="1">
                <a:effectLst/>
                <a:latin typeface="Open Sans" panose="020B0606030504020204" pitchFamily="34" charset="0"/>
              </a:rPr>
              <a:t>Explor</a:t>
            </a:r>
            <a:r>
              <a:rPr lang="sv-SE" i="1" err="1">
                <a:latin typeface="Open Sans" panose="020B0606030504020204" pitchFamily="34" charset="0"/>
              </a:rPr>
              <a:t>e</a:t>
            </a:r>
            <a:r>
              <a:rPr lang="sv-SE" i="1">
                <a:latin typeface="Open Sans" panose="020B0606030504020204" pitchFamily="34" charset="0"/>
              </a:rPr>
              <a:t> </a:t>
            </a:r>
            <a:r>
              <a:rPr lang="sv-SE" i="1" err="1">
                <a:latin typeface="Open Sans" panose="020B0606030504020204" pitchFamily="34" charset="0"/>
              </a:rPr>
              <a:t>geometry</a:t>
            </a:r>
            <a:r>
              <a:rPr lang="sv-SE" i="1">
                <a:latin typeface="Open Sans" panose="020B0606030504020204" pitchFamily="34" charset="0"/>
              </a:rPr>
              <a:t> and </a:t>
            </a:r>
            <a:r>
              <a:rPr lang="sv-SE" i="1" err="1">
                <a:latin typeface="Open Sans" panose="020B0606030504020204" pitchFamily="34" charset="0"/>
              </a:rPr>
              <a:t>number</a:t>
            </a:r>
            <a:r>
              <a:rPr lang="sv-SE" i="1">
                <a:latin typeface="Open Sans" panose="020B0606030504020204" pitchFamily="34" charset="0"/>
              </a:rPr>
              <a:t> </a:t>
            </a:r>
            <a:r>
              <a:rPr lang="sv-SE" i="1" err="1">
                <a:latin typeface="Open Sans" panose="020B0606030504020204" pitchFamily="34" charset="0"/>
              </a:rPr>
              <a:t>theory</a:t>
            </a:r>
            <a:r>
              <a:rPr lang="sv-SE" i="1">
                <a:latin typeface="Open Sans" panose="020B0606030504020204" pitchFamily="34" charset="0"/>
              </a:rPr>
              <a:t>.</a:t>
            </a:r>
            <a:endParaRPr lang="sv-SE" sz="2200">
              <a:latin typeface="Open Sans"/>
            </a:endParaRPr>
          </a:p>
          <a:p>
            <a:pPr>
              <a:lnSpc>
                <a:spcPct val="150000"/>
              </a:lnSpc>
            </a:pPr>
            <a:endParaRPr lang="sv-SE" sz="2200">
              <a:latin typeface="Open Sans"/>
            </a:endParaRPr>
          </a:p>
          <a:p>
            <a:pPr marL="342900" indent="-342900">
              <a:lnSpc>
                <a:spcPct val="150000"/>
              </a:lnSpc>
              <a:buFont typeface="Arial,Sans-Serif"/>
              <a:buChar char="•"/>
            </a:pPr>
            <a:r>
              <a:rPr lang="sv-SE" sz="2200">
                <a:latin typeface="Open Sans"/>
              </a:rPr>
              <a:t>Onsdagar </a:t>
            </a:r>
            <a:r>
              <a:rPr lang="sv-SE" sz="2200" err="1">
                <a:latin typeface="Open Sans"/>
              </a:rPr>
              <a:t>kl</a:t>
            </a:r>
            <a:r>
              <a:rPr lang="sv-SE" sz="2200">
                <a:latin typeface="Open Sans"/>
              </a:rPr>
              <a:t> 16-18, varannan vecka.</a:t>
            </a:r>
            <a:r>
              <a:rPr lang="en-US" sz="2200">
                <a:latin typeface="Open Sans"/>
              </a:rPr>
              <a:t>​</a:t>
            </a:r>
          </a:p>
          <a:p>
            <a:pPr marL="342900" indent="-342900">
              <a:lnSpc>
                <a:spcPct val="150000"/>
              </a:lnSpc>
              <a:buFont typeface="Arial,Sans-Serif"/>
              <a:buChar char="•"/>
            </a:pPr>
            <a:r>
              <a:rPr lang="sv-SE" sz="2200">
                <a:latin typeface="Open Sans"/>
              </a:rPr>
              <a:t>Första tillfället 11/9 på plats.</a:t>
            </a:r>
          </a:p>
          <a:p>
            <a:pPr marL="342900" indent="-342900">
              <a:lnSpc>
                <a:spcPct val="150000"/>
              </a:lnSpc>
              <a:buFont typeface="Arial,Sans-Serif"/>
              <a:buChar char="•"/>
            </a:pPr>
            <a:r>
              <a:rPr lang="sv-SE" sz="2200">
                <a:latin typeface="Open Sans"/>
              </a:rPr>
              <a:t>Undervisning på engelska.</a:t>
            </a:r>
          </a:p>
        </p:txBody>
      </p:sp>
    </p:spTree>
    <p:extLst>
      <p:ext uri="{BB962C8B-B14F-4D97-AF65-F5344CB8AC3E}">
        <p14:creationId xmlns:p14="http://schemas.microsoft.com/office/powerpoint/2010/main" val="14240905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5122312" y="1815746"/>
            <a:ext cx="9134400" cy="6210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sv-SE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Gymnasiearbete hos Meteorologiska institutionen/SU</a:t>
            </a:r>
          </a:p>
          <a:p>
            <a:pPr marL="0" indent="0">
              <a:buNone/>
            </a:pPr>
            <a:endParaRPr lang="en-GB" i="1"/>
          </a:p>
          <a:p>
            <a:pPr marL="0" indent="0">
              <a:buNone/>
            </a:pPr>
            <a:endParaRPr lang="en-GB" i="1"/>
          </a:p>
          <a:p>
            <a:pPr marL="0" indent="0">
              <a:buNone/>
            </a:pPr>
            <a:endParaRPr lang="en-GB" i="1"/>
          </a:p>
        </p:txBody>
      </p:sp>
      <p:sp>
        <p:nvSpPr>
          <p:cNvPr id="5" name="Rubrik 4">
            <a:extLst>
              <a:ext uri="{FF2B5EF4-FFF2-40B4-BE49-F238E27FC236}">
                <a16:creationId xmlns:a16="http://schemas.microsoft.com/office/drawing/2014/main" id="{44673A7D-2F9B-9C85-D384-946D31C7CB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22312" y="819743"/>
            <a:ext cx="9134400" cy="795600"/>
          </a:xfrm>
        </p:spPr>
        <p:txBody>
          <a:bodyPr>
            <a:normAutofit/>
          </a:bodyPr>
          <a:lstStyle/>
          <a:p>
            <a:r>
              <a:rPr lang="sv-SE">
                <a:latin typeface="Open Sans"/>
                <a:ea typeface="Open Sans"/>
                <a:cs typeface="Open Sans"/>
              </a:rPr>
              <a:t>Meteorologi och klimat - klimatmodeller</a:t>
            </a:r>
            <a:endParaRPr lang="sv-SE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2" name="Platshållare för innehåll 2">
            <a:extLst>
              <a:ext uri="{FF2B5EF4-FFF2-40B4-BE49-F238E27FC236}">
                <a16:creationId xmlns:a16="http://schemas.microsoft.com/office/drawing/2014/main" id="{A380D841-1738-B645-79A5-45CD50BF0136}"/>
              </a:ext>
            </a:extLst>
          </p:cNvPr>
          <p:cNvSpPr txBox="1">
            <a:spLocks/>
          </p:cNvSpPr>
          <p:nvPr/>
        </p:nvSpPr>
        <p:spPr>
          <a:xfrm>
            <a:off x="5122312" y="2637149"/>
            <a:ext cx="6303570" cy="3112598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342900" indent="-342900" algn="l" defTabSz="914400" rtl="0" eaLnBrk="1" latinLnBrk="0" hangingPunct="1">
              <a:lnSpc>
                <a:spcPts val="2900"/>
              </a:lnSpc>
              <a:spcBef>
                <a:spcPct val="20000"/>
              </a:spcBef>
              <a:buSzPct val="93000"/>
              <a:buFont typeface="Verdana" pitchFamily="34" charset="0"/>
              <a:buChar char="●"/>
              <a:defRPr sz="2000" kern="120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sv-SE">
                <a:latin typeface="Verdana"/>
                <a:ea typeface="Verdana"/>
                <a:cs typeface="Open Sans"/>
              </a:rPr>
              <a:t>Hur kan vi veta att klimatet förändras just nu, att det kommer fortsätta och att det är våra utsläpp som är orsaken? </a:t>
            </a:r>
            <a:br>
              <a:rPr lang="sv-SE">
                <a:latin typeface="Verdana"/>
                <a:ea typeface="Verdana"/>
                <a:cs typeface="Open Sans"/>
              </a:rPr>
            </a:br>
            <a:r>
              <a:rPr lang="sv-SE">
                <a:latin typeface="Verdana"/>
                <a:ea typeface="Verdana"/>
                <a:cs typeface="Open Sans"/>
              </a:rPr>
              <a:t>Genom detta projekt kommer du att öka din kunskap om och förståelse för klimatsystemet, hur en klimatmodell fungerar och hur vi kan använda dem.</a:t>
            </a:r>
            <a:endParaRPr lang="en-US"/>
          </a:p>
          <a:p>
            <a:pPr marL="0" indent="0">
              <a:buFont typeface="Verdana" pitchFamily="34" charset="0"/>
              <a:buNone/>
            </a:pPr>
            <a:endParaRPr lang="en-GB" i="1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0" indent="0">
              <a:buFont typeface="Verdana" pitchFamily="34" charset="0"/>
              <a:buNone/>
            </a:pPr>
            <a:endParaRPr lang="en-GB" i="1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6" name="Bildobjekt 5">
            <a:extLst>
              <a:ext uri="{FF2B5EF4-FFF2-40B4-BE49-F238E27FC236}">
                <a16:creationId xmlns:a16="http://schemas.microsoft.com/office/drawing/2014/main" id="{B9F78803-7260-91BA-BF6E-6B5BAF2A07D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963" y="346435"/>
            <a:ext cx="4623848" cy="6165130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73076546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007484-CA69-D204-88A0-14F064C3AF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8C9ABC9-C179-54D6-5416-F0A9D5E582D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1A5BE6B-F513-BDFC-D4BA-5EB39FB2356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Titel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4717B6F-446E-D019-CFFB-195DA066EAD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860868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69E36D-2FC0-ED20-047A-A017AAC856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B2FF670-55B1-62C4-38AE-6DD09EBAE65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E299F8F-C595-3DDB-09C2-192978C79E60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Titel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34BC55E-BEB2-D42E-FE6D-78CBBD02BE3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881851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69E36D-2FC0-ED20-047A-A017AAC856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B2FF670-55B1-62C4-38AE-6DD09EBAE65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E299F8F-C595-3DDB-09C2-192978C79E60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Titel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34F6F94-7C71-40D5-4162-CA81B77A288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33171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69E36D-2FC0-ED20-047A-A017AAC856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B2FF670-55B1-62C4-38AE-6DD09EBAE65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E299F8F-C595-3DDB-09C2-192978C79E60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Titel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9A89BFA-D3C8-E6D0-534A-CB903282F22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461555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69E36D-2FC0-ED20-047A-A017AAC856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B2FF670-55B1-62C4-38AE-6DD09EBAE65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E299F8F-C595-3DDB-09C2-192978C79E60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Titel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7E7C793-7900-F53B-0A18-FA8CC622E88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819415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71A985-8173-7925-8984-FDA3325088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7F35A7D-2C9E-85BF-0F4B-B260E6AD860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3088216-37B5-F4BB-BEA0-F967A2D1360E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Titel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0B1000B-1009-F3F3-8E4E-49E66FA2F6F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843979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E31D03-C197-918C-CB84-25E6E44569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8B71468-16FE-0001-5FAC-19EEC5D323F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97D04CE-2842-06B9-A95A-6C3DEE0577CC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Titel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2E880D0-05C9-C418-1859-586FAF90498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9427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087761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AE761F-6310-58D8-C649-26B074D167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14CB16D-BF56-294A-FDB0-3C4984459EA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981D10C-0EBE-4A13-025F-02F7771CBF06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Titel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AE1BCA0-3338-B106-39DE-DAFF774997B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554679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Rubrik 4">
            <a:extLst>
              <a:ext uri="{FF2B5EF4-FFF2-40B4-BE49-F238E27FC236}">
                <a16:creationId xmlns:a16="http://schemas.microsoft.com/office/drawing/2014/main" id="{04DB86AB-E3ED-FB46-B745-00F55E03F3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5118" y="1100138"/>
            <a:ext cx="9901767" cy="605999"/>
          </a:xfrm>
        </p:spPr>
        <p:txBody>
          <a:bodyPr/>
          <a:lstStyle/>
          <a:p>
            <a:r>
              <a:rPr lang="sv-SE" sz="28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Vetenskapens Hus</a:t>
            </a:r>
            <a:br>
              <a:rPr lang="sv-SE" sz="28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</a:br>
            <a:r>
              <a:rPr lang="sv-SE" sz="1400">
                <a:solidFill>
                  <a:schemeClr val="tx1">
                    <a:lumMod val="50000"/>
                    <a:lumOff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Vi utmanar unga att utforska världen</a:t>
            </a:r>
          </a:p>
        </p:txBody>
      </p:sp>
      <p:sp>
        <p:nvSpPr>
          <p:cNvPr id="32770" name="Platshållare för innehåll 5">
            <a:extLst>
              <a:ext uri="{FF2B5EF4-FFF2-40B4-BE49-F238E27FC236}">
                <a16:creationId xmlns:a16="http://schemas.microsoft.com/office/drawing/2014/main" id="{0AF4D996-3C1E-3849-B971-68207A3118B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76208" y="1951463"/>
            <a:ext cx="5913668" cy="3747662"/>
          </a:xfrm>
        </p:spPr>
        <p:txBody>
          <a:bodyPr/>
          <a:lstStyle/>
          <a:p>
            <a:pPr marL="342900" indent="-342900">
              <a:lnSpc>
                <a:spcPct val="130000"/>
              </a:lnSpc>
              <a:buFont typeface="Arial"/>
              <a:buChar char="•"/>
            </a:pPr>
            <a:r>
              <a:rPr lang="sv-SE" sz="2400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Länk mellan skola och universitet</a:t>
            </a:r>
          </a:p>
          <a:p>
            <a:pPr marL="342900" indent="-342900">
              <a:lnSpc>
                <a:spcPct val="130000"/>
              </a:lnSpc>
              <a:buFont typeface="Arial"/>
              <a:buChar char="•"/>
            </a:pPr>
            <a:r>
              <a:rPr lang="sv-SE" sz="2400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Besöksverksamhet för skolklasser</a:t>
            </a:r>
          </a:p>
          <a:p>
            <a:pPr marL="800100" lvl="1" indent="-342900">
              <a:lnSpc>
                <a:spcPct val="130000"/>
              </a:lnSpc>
              <a:buFont typeface="Arial"/>
              <a:buChar char="•"/>
            </a:pPr>
            <a:r>
              <a:rPr lang="sv-SE" sz="2400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Biologi, fysik, kemi, matematik, teknik</a:t>
            </a:r>
          </a:p>
          <a:p>
            <a:pPr marL="342900" indent="-342900">
              <a:lnSpc>
                <a:spcPct val="130000"/>
              </a:lnSpc>
              <a:buFont typeface="Arial"/>
              <a:buChar char="•"/>
            </a:pPr>
            <a:r>
              <a:rPr lang="sv-SE" sz="2400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Erbjuder även gymnasiearbeten inom olika områden.</a:t>
            </a:r>
          </a:p>
          <a:p>
            <a:pPr marL="342900" indent="-342900">
              <a:lnSpc>
                <a:spcPct val="130000"/>
              </a:lnSpc>
              <a:buFont typeface="Arial"/>
              <a:buChar char="•"/>
            </a:pPr>
            <a:r>
              <a:rPr lang="sv-SE" sz="2400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Ägare: KTH och Stockholms Universitet</a:t>
            </a:r>
          </a:p>
          <a:p>
            <a:pPr marL="342900" indent="-342900">
              <a:lnSpc>
                <a:spcPct val="130000"/>
              </a:lnSpc>
              <a:buFont typeface="Arial"/>
              <a:buChar char="•"/>
            </a:pPr>
            <a:endParaRPr lang="sv-SE" sz="2400">
              <a:solidFill>
                <a:srgbClr val="000000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5" name="Platshållare för sidfot 3">
            <a:extLst>
              <a:ext uri="{FF2B5EF4-FFF2-40B4-BE49-F238E27FC236}">
                <a16:creationId xmlns:a16="http://schemas.microsoft.com/office/drawing/2014/main" id="{56309571-BBCC-E640-895E-DCA2876AA3DC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1149351" y="204789"/>
            <a:ext cx="9897533" cy="365125"/>
          </a:xfrm>
        </p:spPr>
        <p:txBody>
          <a:bodyPr/>
          <a:lstStyle/>
          <a:p>
            <a:pPr>
              <a:defRPr/>
            </a:pPr>
            <a:r>
              <a:rPr lang="en-GB" err="1"/>
              <a:t>Informationsträff</a:t>
            </a:r>
            <a:r>
              <a:rPr lang="en-GB"/>
              <a:t>: </a:t>
            </a:r>
            <a:r>
              <a:rPr lang="en-GB" err="1"/>
              <a:t>Gymnasiearbeten</a:t>
            </a:r>
            <a:r>
              <a:rPr lang="en-GB"/>
              <a:t> </a:t>
            </a:r>
            <a:r>
              <a:rPr lang="en-GB" err="1"/>
              <a:t>i</a:t>
            </a:r>
            <a:r>
              <a:rPr lang="en-GB"/>
              <a:t> Vetenskapens Hus 2024/2025</a:t>
            </a:r>
          </a:p>
        </p:txBody>
      </p:sp>
      <p:pic>
        <p:nvPicPr>
          <p:cNvPr id="6" name="Bildobjekt 5">
            <a:extLst>
              <a:ext uri="{FF2B5EF4-FFF2-40B4-BE49-F238E27FC236}">
                <a16:creationId xmlns:a16="http://schemas.microsoft.com/office/drawing/2014/main" id="{C4ECE624-D8AB-5943-8EB9-E5610C787C9C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572"/>
          <a:stretch/>
        </p:blipFill>
        <p:spPr>
          <a:xfrm>
            <a:off x="8412814" y="1548119"/>
            <a:ext cx="3006035" cy="2056451"/>
          </a:xfrm>
          <a:prstGeom prst="rect">
            <a:avLst/>
          </a:prstGeom>
        </p:spPr>
      </p:pic>
      <p:pic>
        <p:nvPicPr>
          <p:cNvPr id="7" name="Bildobjekt 6">
            <a:extLst>
              <a:ext uri="{FF2B5EF4-FFF2-40B4-BE49-F238E27FC236}">
                <a16:creationId xmlns:a16="http://schemas.microsoft.com/office/drawing/2014/main" id="{51AE6F12-48F8-574E-BA6E-0EC56D075C32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423"/>
          <a:stretch/>
        </p:blipFill>
        <p:spPr>
          <a:xfrm>
            <a:off x="8417890" y="3604571"/>
            <a:ext cx="3000959" cy="20162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373752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09D16C-12E1-351D-29F2-5585325C1B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5A4BD0E-3C07-7253-6AF5-BC1544B7BFA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38703A4-A7FB-A3BF-AB3C-80CB6802862B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Titel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3A315E7-EA39-0065-5202-369A0C803BD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692654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Rubrik 4">
            <a:extLst>
              <a:ext uri="{FF2B5EF4-FFF2-40B4-BE49-F238E27FC236}">
                <a16:creationId xmlns:a16="http://schemas.microsoft.com/office/drawing/2014/main" id="{04DB86AB-E3ED-FB46-B745-00F55E03F3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0339" y="889657"/>
            <a:ext cx="9901767" cy="461962"/>
          </a:xfrm>
        </p:spPr>
        <p:txBody>
          <a:bodyPr/>
          <a:lstStyle/>
          <a:p>
            <a:pPr algn="l"/>
            <a:r>
              <a:rPr lang="sv-SE" i="0">
                <a:solidFill>
                  <a:srgbClr val="212529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Övrigt: Få hjälp med eget projekt</a:t>
            </a:r>
          </a:p>
        </p:txBody>
      </p:sp>
      <p:sp>
        <p:nvSpPr>
          <p:cNvPr id="32770" name="Platshållare för innehåll 5">
            <a:extLst>
              <a:ext uri="{FF2B5EF4-FFF2-40B4-BE49-F238E27FC236}">
                <a16:creationId xmlns:a16="http://schemas.microsoft.com/office/drawing/2014/main" id="{0AF4D996-3C1E-3849-B971-68207A3118B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30339" y="1514905"/>
            <a:ext cx="6456361" cy="3937000"/>
          </a:xfrm>
        </p:spPr>
        <p:txBody>
          <a:bodyPr/>
          <a:lstStyle/>
          <a:p>
            <a:pPr algn="l"/>
            <a:r>
              <a:rPr lang="sv-SE" sz="2000" b="1" i="0">
                <a:solidFill>
                  <a:srgbClr val="212529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Radioaktivitet</a:t>
            </a:r>
          </a:p>
          <a:p>
            <a:pPr algn="l"/>
            <a:r>
              <a:rPr lang="sv-SE" sz="1200" b="0" i="0">
                <a:solidFill>
                  <a:srgbClr val="212529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Vi har mätutrustningar för mätningar av radioaktiva ämnen. Framför allt kan vi mäta cesiumhalt i exempelvis svampar. </a:t>
            </a:r>
            <a:br>
              <a:rPr lang="sv-SE" sz="2000" b="0" i="0">
                <a:solidFill>
                  <a:srgbClr val="212529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</a:br>
            <a:r>
              <a:rPr lang="sv-SE" sz="2000" b="1" i="0">
                <a:solidFill>
                  <a:srgbClr val="212529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Supraledning</a:t>
            </a:r>
          </a:p>
          <a:p>
            <a:pPr algn="l"/>
            <a:r>
              <a:rPr lang="sv-SE" sz="1200" b="0" i="0">
                <a:solidFill>
                  <a:srgbClr val="212529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Ni kan komma hit och mäta hur resistansen varierar med olika temperatur på två prover av olika supraledande ämnen. Mätningar av kritisk temperatur är möjliga.</a:t>
            </a:r>
          </a:p>
          <a:p>
            <a:pPr algn="l"/>
            <a:r>
              <a:rPr lang="sv-SE" sz="2000" b="1" i="0" err="1">
                <a:solidFill>
                  <a:srgbClr val="212529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Ljusmätningar</a:t>
            </a:r>
            <a:endParaRPr lang="sv-SE" sz="2000" b="1" i="0">
              <a:solidFill>
                <a:srgbClr val="212529"/>
              </a:solidFill>
              <a:effectLst/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algn="l"/>
            <a:r>
              <a:rPr lang="sv-SE" sz="1200" b="0" i="0">
                <a:solidFill>
                  <a:srgbClr val="212529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Möjliga tillämpningar är </a:t>
            </a:r>
            <a:r>
              <a:rPr lang="sv-SE" sz="1200" b="0" i="0" err="1">
                <a:solidFill>
                  <a:srgbClr val="212529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absorbtionsmätningar</a:t>
            </a:r>
            <a:r>
              <a:rPr lang="sv-SE" sz="1200" b="0" i="0">
                <a:solidFill>
                  <a:srgbClr val="212529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eller spektralanalys av olika källor (lampor, solen eller annat).</a:t>
            </a:r>
          </a:p>
          <a:p>
            <a:pPr algn="l"/>
            <a:r>
              <a:rPr lang="sv-SE" sz="2000" b="1" i="0">
                <a:solidFill>
                  <a:srgbClr val="212529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3D-skrivare</a:t>
            </a:r>
          </a:p>
          <a:p>
            <a:pPr algn="l"/>
            <a:r>
              <a:rPr lang="sv-SE" sz="2000" b="1" i="0">
                <a:solidFill>
                  <a:srgbClr val="212529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Matematik</a:t>
            </a:r>
          </a:p>
        </p:txBody>
      </p:sp>
      <p:sp>
        <p:nvSpPr>
          <p:cNvPr id="5" name="Platshållare för sidfot 3">
            <a:extLst>
              <a:ext uri="{FF2B5EF4-FFF2-40B4-BE49-F238E27FC236}">
                <a16:creationId xmlns:a16="http://schemas.microsoft.com/office/drawing/2014/main" id="{56309571-BBCC-E640-895E-DCA2876AA3DC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1149351" y="204789"/>
            <a:ext cx="9897533" cy="365125"/>
          </a:xfrm>
        </p:spPr>
        <p:txBody>
          <a:bodyPr/>
          <a:lstStyle/>
          <a:p>
            <a:pPr>
              <a:defRPr/>
            </a:pPr>
            <a:r>
              <a:rPr lang="en-GB" err="1"/>
              <a:t>Informationsträff</a:t>
            </a:r>
            <a:r>
              <a:rPr lang="en-GB"/>
              <a:t>: </a:t>
            </a:r>
            <a:r>
              <a:rPr lang="en-GB" err="1"/>
              <a:t>Gymnasiearbeten</a:t>
            </a:r>
            <a:r>
              <a:rPr lang="en-GB"/>
              <a:t> </a:t>
            </a:r>
            <a:r>
              <a:rPr lang="en-GB" err="1"/>
              <a:t>i</a:t>
            </a:r>
            <a:r>
              <a:rPr lang="en-GB"/>
              <a:t> </a:t>
            </a:r>
            <a:r>
              <a:rPr lang="en-GB" err="1"/>
              <a:t>Vetenskapens</a:t>
            </a:r>
            <a:r>
              <a:rPr lang="en-GB"/>
              <a:t> Hus 2024/2025</a:t>
            </a:r>
          </a:p>
        </p:txBody>
      </p:sp>
      <p:pic>
        <p:nvPicPr>
          <p:cNvPr id="1026" name="Picture 2" descr="Olika fysikaliska experiment">
            <a:extLst>
              <a:ext uri="{FF2B5EF4-FFF2-40B4-BE49-F238E27FC236}">
                <a16:creationId xmlns:a16="http://schemas.microsoft.com/office/drawing/2014/main" id="{25B1F7FA-B21F-7D79-1D8E-51567DB2CE6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803"/>
          <a:stretch/>
        </p:blipFill>
        <p:spPr bwMode="auto">
          <a:xfrm>
            <a:off x="8603685" y="3338720"/>
            <a:ext cx="2199571" cy="2473921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Olika fysikaliska experiment">
            <a:extLst>
              <a:ext uri="{FF2B5EF4-FFF2-40B4-BE49-F238E27FC236}">
                <a16:creationId xmlns:a16="http://schemas.microsoft.com/office/drawing/2014/main" id="{36C1B631-6CC6-1BF8-C08D-39C0E3F9DF0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501" r="34302"/>
          <a:stretch/>
        </p:blipFill>
        <p:spPr bwMode="auto">
          <a:xfrm>
            <a:off x="7454700" y="929129"/>
            <a:ext cx="1990958" cy="2239289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Olika fysikaliska experiment">
            <a:extLst>
              <a:ext uri="{FF2B5EF4-FFF2-40B4-BE49-F238E27FC236}">
                <a16:creationId xmlns:a16="http://schemas.microsoft.com/office/drawing/2014/main" id="{5A272689-3AEC-BAAB-0B34-953AB47E994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5535"/>
          <a:stretch/>
        </p:blipFill>
        <p:spPr bwMode="auto">
          <a:xfrm>
            <a:off x="9728644" y="944387"/>
            <a:ext cx="2184585" cy="2224031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5531903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Rubrik 4">
            <a:extLst>
              <a:ext uri="{FF2B5EF4-FFF2-40B4-BE49-F238E27FC236}">
                <a16:creationId xmlns:a16="http://schemas.microsoft.com/office/drawing/2014/main" id="{04DB86AB-E3ED-FB46-B745-00F55E03F3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0339" y="889657"/>
            <a:ext cx="9901767" cy="461962"/>
          </a:xfrm>
        </p:spPr>
        <p:txBody>
          <a:bodyPr/>
          <a:lstStyle/>
          <a:p>
            <a:pPr algn="l"/>
            <a:r>
              <a:rPr lang="sv-SE" i="0">
                <a:solidFill>
                  <a:srgbClr val="212529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Övrigt: Få hjälp med eget projekt</a:t>
            </a:r>
          </a:p>
        </p:txBody>
      </p:sp>
      <p:sp>
        <p:nvSpPr>
          <p:cNvPr id="32770" name="Platshållare för innehåll 5">
            <a:extLst>
              <a:ext uri="{FF2B5EF4-FFF2-40B4-BE49-F238E27FC236}">
                <a16:creationId xmlns:a16="http://schemas.microsoft.com/office/drawing/2014/main" id="{0AF4D996-3C1E-3849-B971-68207A3118B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30339" y="1671362"/>
            <a:ext cx="4850329" cy="2485859"/>
          </a:xfrm>
        </p:spPr>
        <p:txBody>
          <a:bodyPr/>
          <a:lstStyle/>
          <a:p>
            <a:pPr algn="l"/>
            <a:r>
              <a:rPr lang="sv-SE" sz="2400" b="1" i="0">
                <a:solidFill>
                  <a:srgbClr val="212529"/>
                </a:solidFill>
                <a:effectLst/>
                <a:ea typeface="Open Sans" panose="020B0606030504020204" pitchFamily="34" charset="0"/>
                <a:cs typeface="Open Sans" panose="020B0606030504020204" pitchFamily="34" charset="0"/>
              </a:rPr>
              <a:t>KTH</a:t>
            </a:r>
          </a:p>
          <a:p>
            <a:pPr algn="l"/>
            <a:r>
              <a:rPr lang="sv-SE"/>
              <a:t>KTH erbjuder handledare och inspiration till gymnasiearbeten. </a:t>
            </a:r>
          </a:p>
          <a:p>
            <a:pPr algn="l"/>
            <a:endParaRPr lang="sv-SE"/>
          </a:p>
          <a:p>
            <a:pPr algn="l"/>
            <a:r>
              <a:rPr lang="sv-SE"/>
              <a:t>Kontaktuppgifter finns på KTH:s hemsida.</a:t>
            </a:r>
            <a:endParaRPr lang="sv-SE" sz="2000" b="0" i="0">
              <a:solidFill>
                <a:srgbClr val="212529"/>
              </a:solidFill>
              <a:effectLst/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5" name="Platshållare för sidfot 3">
            <a:extLst>
              <a:ext uri="{FF2B5EF4-FFF2-40B4-BE49-F238E27FC236}">
                <a16:creationId xmlns:a16="http://schemas.microsoft.com/office/drawing/2014/main" id="{56309571-BBCC-E640-895E-DCA2876AA3DC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1149351" y="204789"/>
            <a:ext cx="9897533" cy="365125"/>
          </a:xfrm>
        </p:spPr>
        <p:txBody>
          <a:bodyPr/>
          <a:lstStyle/>
          <a:p>
            <a:pPr>
              <a:defRPr/>
            </a:pPr>
            <a:r>
              <a:rPr lang="en-GB" err="1"/>
              <a:t>Informationsträff</a:t>
            </a:r>
            <a:r>
              <a:rPr lang="en-GB"/>
              <a:t>: </a:t>
            </a:r>
            <a:r>
              <a:rPr lang="en-GB" err="1"/>
              <a:t>Gymnasiearbeten</a:t>
            </a:r>
            <a:r>
              <a:rPr lang="en-GB"/>
              <a:t> </a:t>
            </a:r>
            <a:r>
              <a:rPr lang="en-GB" err="1"/>
              <a:t>i</a:t>
            </a:r>
            <a:r>
              <a:rPr lang="en-GB"/>
              <a:t> </a:t>
            </a:r>
            <a:r>
              <a:rPr lang="en-GB" err="1"/>
              <a:t>Vetenskapens</a:t>
            </a:r>
            <a:r>
              <a:rPr lang="en-GB"/>
              <a:t> Hus 2024/2025</a:t>
            </a:r>
          </a:p>
        </p:txBody>
      </p:sp>
      <p:pic>
        <p:nvPicPr>
          <p:cNvPr id="4" name="Picture 3" descr="A person holding a stack of books&#10;&#10;Description automatically generated">
            <a:extLst>
              <a:ext uri="{FF2B5EF4-FFF2-40B4-BE49-F238E27FC236}">
                <a16:creationId xmlns:a16="http://schemas.microsoft.com/office/drawing/2014/main" id="{59463237-B059-1215-D79B-6C7AA0CB997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8531" y="740075"/>
            <a:ext cx="5863470" cy="2198802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0B5AAF34-977F-D979-635C-93862720D78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28530" y="2669201"/>
            <a:ext cx="5857875" cy="318135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3379F513-5CCE-D2A8-E2E6-2549E651DEBC}"/>
              </a:ext>
            </a:extLst>
          </p:cNvPr>
          <p:cNvSpPr txBox="1"/>
          <p:nvPr/>
        </p:nvSpPr>
        <p:spPr>
          <a:xfrm>
            <a:off x="730339" y="4157221"/>
            <a:ext cx="549827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800" i="0">
                <a:solidFill>
                  <a:srgbClr val="0070C0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www.kth.se/om/grund-gymnasieskola/satsningar-mot-gymnasieskolor-1.654597</a:t>
            </a:r>
            <a:endParaRPr lang="sv-SE" sz="1800" i="0">
              <a:solidFill>
                <a:srgbClr val="0070C0"/>
              </a:solidFill>
              <a:effectLst/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71938731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Rubrik 4">
            <a:extLst>
              <a:ext uri="{FF2B5EF4-FFF2-40B4-BE49-F238E27FC236}">
                <a16:creationId xmlns:a16="http://schemas.microsoft.com/office/drawing/2014/main" id="{04DB86AB-E3ED-FB46-B745-00F55E03F3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altLang="sv-SE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Ansökan</a:t>
            </a:r>
            <a:endParaRPr lang="en-GB" altLang="sv-SE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32770" name="Platshållare för innehåll 5">
            <a:extLst>
              <a:ext uri="{FF2B5EF4-FFF2-40B4-BE49-F238E27FC236}">
                <a16:creationId xmlns:a16="http://schemas.microsoft.com/office/drawing/2014/main" id="{0AF4D996-3C1E-3849-B971-68207A3118B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82839" y="2462213"/>
            <a:ext cx="7426325" cy="3236912"/>
          </a:xfrm>
        </p:spPr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sv-SE" altLang="sv-SE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Ansökan via Vetenskapens Hus hemsida </a:t>
            </a:r>
            <a:r>
              <a:rPr lang="sv-SE" altLang="sv-SE">
                <a:solidFill>
                  <a:srgbClr val="0070C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www.vetenskapenshus.se/gymnasiearbeten/</a:t>
            </a:r>
            <a:endParaRPr lang="sv-SE" altLang="sv-SE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endParaRPr lang="sv-SE" altLang="sv-SE" sz="180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sv-SE" altLang="sv-SE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En anmälan per elev, även om ni jobbar i grupp</a:t>
            </a:r>
          </a:p>
          <a:p>
            <a:endParaRPr lang="sv-SE" altLang="sv-SE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342900" indent="-342900" eaLnBrk="1" hangingPunct="1">
              <a:buFont typeface="Arial" panose="020B0604020202020204" pitchFamily="34" charset="0"/>
              <a:buChar char="•"/>
            </a:pPr>
            <a:r>
              <a:rPr lang="sv-SE" altLang="sv-SE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Deadline 1/9, svar veckan efter</a:t>
            </a:r>
          </a:p>
        </p:txBody>
      </p:sp>
      <p:sp>
        <p:nvSpPr>
          <p:cNvPr id="5" name="Platshållare för sidfot 3">
            <a:extLst>
              <a:ext uri="{FF2B5EF4-FFF2-40B4-BE49-F238E27FC236}">
                <a16:creationId xmlns:a16="http://schemas.microsoft.com/office/drawing/2014/main" id="{56309571-BBCC-E640-895E-DCA2876AA3DC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1149351" y="204789"/>
            <a:ext cx="9897533" cy="365125"/>
          </a:xfrm>
        </p:spPr>
        <p:txBody>
          <a:bodyPr/>
          <a:lstStyle/>
          <a:p>
            <a:pPr>
              <a:defRPr/>
            </a:pPr>
            <a:r>
              <a:rPr lang="en-GB" err="1"/>
              <a:t>Informationsträff</a:t>
            </a:r>
            <a:r>
              <a:rPr lang="en-GB"/>
              <a:t>: </a:t>
            </a:r>
            <a:r>
              <a:rPr lang="en-GB" err="1"/>
              <a:t>Gymnasiearbeten</a:t>
            </a:r>
            <a:r>
              <a:rPr lang="en-GB"/>
              <a:t> </a:t>
            </a:r>
            <a:r>
              <a:rPr lang="en-GB" err="1"/>
              <a:t>i</a:t>
            </a:r>
            <a:r>
              <a:rPr lang="en-GB"/>
              <a:t> </a:t>
            </a:r>
            <a:r>
              <a:rPr lang="en-GB" err="1"/>
              <a:t>Vetenskapens</a:t>
            </a:r>
            <a:r>
              <a:rPr lang="en-GB"/>
              <a:t> Hus 2024/2025</a:t>
            </a:r>
          </a:p>
        </p:txBody>
      </p:sp>
    </p:spTree>
    <p:extLst>
      <p:ext uri="{BB962C8B-B14F-4D97-AF65-F5344CB8AC3E}">
        <p14:creationId xmlns:p14="http://schemas.microsoft.com/office/powerpoint/2010/main" val="162626490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CF7B7536-C036-3C42-AA33-1056866C79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Frågor</a:t>
            </a:r>
            <a:r>
              <a:rPr lang="sv-SE"/>
              <a:t>?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ED4DB805-4D04-2141-A969-19A549681D3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sz="2000"/>
          </a:p>
          <a:p>
            <a:endParaRPr lang="sv-SE"/>
          </a:p>
          <a:p>
            <a:endParaRPr lang="sv-SE"/>
          </a:p>
        </p:txBody>
      </p:sp>
      <p:sp>
        <p:nvSpPr>
          <p:cNvPr id="5" name="Platshållare för sidfot 3">
            <a:extLst>
              <a:ext uri="{FF2B5EF4-FFF2-40B4-BE49-F238E27FC236}">
                <a16:creationId xmlns:a16="http://schemas.microsoft.com/office/drawing/2014/main" id="{096779AE-A41F-4C45-8338-E04711C360AF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1149351" y="204789"/>
            <a:ext cx="9897533" cy="365125"/>
          </a:xfrm>
        </p:spPr>
        <p:txBody>
          <a:bodyPr/>
          <a:lstStyle/>
          <a:p>
            <a:pPr>
              <a:defRPr/>
            </a:pPr>
            <a:r>
              <a:rPr lang="en-GB" err="1"/>
              <a:t>Informationsträff</a:t>
            </a:r>
            <a:r>
              <a:rPr lang="en-GB"/>
              <a:t>: </a:t>
            </a:r>
            <a:r>
              <a:rPr lang="en-GB" err="1"/>
              <a:t>Gymnasiearbeten</a:t>
            </a:r>
            <a:r>
              <a:rPr lang="en-GB"/>
              <a:t> </a:t>
            </a:r>
            <a:r>
              <a:rPr lang="en-GB" err="1"/>
              <a:t>i</a:t>
            </a:r>
            <a:r>
              <a:rPr lang="en-GB"/>
              <a:t> </a:t>
            </a:r>
            <a:r>
              <a:rPr lang="en-GB" err="1"/>
              <a:t>Vetenskapens</a:t>
            </a:r>
            <a:r>
              <a:rPr lang="en-GB"/>
              <a:t> Hus 2024/2025</a:t>
            </a:r>
          </a:p>
        </p:txBody>
      </p:sp>
      <p:pic>
        <p:nvPicPr>
          <p:cNvPr id="4100" name="Picture 4" descr="Can't tell if you want me to answer Or it is a rhetorical question ...">
            <a:extLst>
              <a:ext uri="{FF2B5EF4-FFF2-40B4-BE49-F238E27FC236}">
                <a16:creationId xmlns:a16="http://schemas.microsoft.com/office/drawing/2014/main" id="{174F2A7A-3D6E-072F-7BB5-C9E8503C540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61228" y="1970995"/>
            <a:ext cx="4557487" cy="3418115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3255753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Rubrik 4">
            <a:extLst>
              <a:ext uri="{FF2B5EF4-FFF2-40B4-BE49-F238E27FC236}">
                <a16:creationId xmlns:a16="http://schemas.microsoft.com/office/drawing/2014/main" id="{04DB86AB-E3ED-FB46-B745-00F55E03F3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5118" y="1100138"/>
            <a:ext cx="9901767" cy="605999"/>
          </a:xfrm>
        </p:spPr>
        <p:txBody>
          <a:bodyPr/>
          <a:lstStyle/>
          <a:p>
            <a:pPr>
              <a:spcBef>
                <a:spcPct val="50000"/>
              </a:spcBef>
            </a:pPr>
            <a:r>
              <a:rPr lang="sv-SE" sz="28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Kungliga tekniska högskolan (KTH)</a:t>
            </a:r>
          </a:p>
        </p:txBody>
      </p:sp>
      <p:sp>
        <p:nvSpPr>
          <p:cNvPr id="32770" name="Platshållare för innehåll 5">
            <a:extLst>
              <a:ext uri="{FF2B5EF4-FFF2-40B4-BE49-F238E27FC236}">
                <a16:creationId xmlns:a16="http://schemas.microsoft.com/office/drawing/2014/main" id="{0AF4D996-3C1E-3849-B971-68207A3118B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82839" y="1951463"/>
            <a:ext cx="7426325" cy="3747662"/>
          </a:xfrm>
        </p:spPr>
        <p:txBody>
          <a:bodyPr/>
          <a:lstStyle/>
          <a:p>
            <a:pPr marL="342900" indent="-342900">
              <a:lnSpc>
                <a:spcPct val="130000"/>
              </a:lnSpc>
              <a:buFont typeface="Arial"/>
              <a:buChar char="•"/>
            </a:pPr>
            <a:r>
              <a:rPr lang="sv-SE" sz="2400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13 000 studenter</a:t>
            </a:r>
          </a:p>
          <a:p>
            <a:pPr marL="342900" indent="-342900">
              <a:lnSpc>
                <a:spcPct val="130000"/>
              </a:lnSpc>
              <a:buFont typeface="Arial"/>
              <a:buChar char="•"/>
            </a:pPr>
            <a:r>
              <a:rPr lang="sv-SE" sz="2400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Utbildningar</a:t>
            </a:r>
          </a:p>
          <a:p>
            <a:pPr marL="800100" lvl="1" indent="-342900">
              <a:lnSpc>
                <a:spcPct val="130000"/>
              </a:lnSpc>
              <a:buFont typeface="Arial"/>
              <a:buChar char="•"/>
            </a:pPr>
            <a:r>
              <a:rPr lang="sv-SE" sz="2400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Civilingenjör, högskoleingenjör, kandidat, master inom fysik, teknik, kemi, bioteknologi…</a:t>
            </a:r>
          </a:p>
          <a:p>
            <a:pPr marL="800100" lvl="1" indent="-342900">
              <a:lnSpc>
                <a:spcPct val="130000"/>
              </a:lnSpc>
              <a:buFont typeface="Arial"/>
              <a:buChar char="•"/>
            </a:pPr>
            <a:r>
              <a:rPr lang="sv-SE" sz="2400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Lärare</a:t>
            </a:r>
          </a:p>
          <a:p>
            <a:pPr marL="800100" lvl="1" indent="-342900">
              <a:lnSpc>
                <a:spcPct val="130000"/>
              </a:lnSpc>
              <a:buFont typeface="Arial"/>
              <a:buChar char="•"/>
            </a:pPr>
            <a:r>
              <a:rPr lang="sv-SE" sz="2400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Arkitekt</a:t>
            </a:r>
          </a:p>
          <a:p>
            <a:pPr marL="342900" indent="-342900">
              <a:lnSpc>
                <a:spcPct val="130000"/>
              </a:lnSpc>
              <a:buFont typeface="Arial"/>
              <a:buChar char="•"/>
            </a:pPr>
            <a:r>
              <a:rPr lang="sv-SE" sz="2400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Läs mer: </a:t>
            </a:r>
            <a:r>
              <a:rPr lang="sv-SE" sz="2400">
                <a:solidFill>
                  <a:srgbClr val="0070C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https://www.kth.se/</a:t>
            </a:r>
            <a:r>
              <a:rPr lang="sv-SE" sz="2400">
                <a:solidFill>
                  <a:srgbClr val="0070C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</a:p>
          <a:p>
            <a:pPr marL="342900" indent="-342900">
              <a:lnSpc>
                <a:spcPct val="130000"/>
              </a:lnSpc>
              <a:buFont typeface="Arial"/>
              <a:buChar char="•"/>
            </a:pPr>
            <a:endParaRPr lang="sv-SE" sz="2400">
              <a:solidFill>
                <a:srgbClr val="000000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5" name="Platshållare för sidfot 3">
            <a:extLst>
              <a:ext uri="{FF2B5EF4-FFF2-40B4-BE49-F238E27FC236}">
                <a16:creationId xmlns:a16="http://schemas.microsoft.com/office/drawing/2014/main" id="{56309571-BBCC-E640-895E-DCA2876AA3DC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1149351" y="204789"/>
            <a:ext cx="9897533" cy="365125"/>
          </a:xfrm>
        </p:spPr>
        <p:txBody>
          <a:bodyPr/>
          <a:lstStyle/>
          <a:p>
            <a:pPr>
              <a:defRPr/>
            </a:pPr>
            <a:r>
              <a:rPr lang="en-GB" err="1"/>
              <a:t>Informationsträff</a:t>
            </a:r>
            <a:r>
              <a:rPr lang="en-GB"/>
              <a:t>: </a:t>
            </a:r>
            <a:r>
              <a:rPr lang="en-GB" err="1"/>
              <a:t>Gymnasiearbeten</a:t>
            </a:r>
            <a:r>
              <a:rPr lang="en-GB"/>
              <a:t> </a:t>
            </a:r>
            <a:r>
              <a:rPr lang="en-GB" err="1"/>
              <a:t>i</a:t>
            </a:r>
            <a:r>
              <a:rPr lang="en-GB"/>
              <a:t> </a:t>
            </a:r>
            <a:r>
              <a:rPr lang="en-GB" err="1"/>
              <a:t>Vetenskapens</a:t>
            </a:r>
            <a:r>
              <a:rPr lang="en-GB"/>
              <a:t> Hus 2024/2025</a:t>
            </a:r>
          </a:p>
        </p:txBody>
      </p:sp>
    </p:spTree>
    <p:extLst>
      <p:ext uri="{BB962C8B-B14F-4D97-AF65-F5344CB8AC3E}">
        <p14:creationId xmlns:p14="http://schemas.microsoft.com/office/powerpoint/2010/main" val="130686525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Rubrik 4">
            <a:extLst>
              <a:ext uri="{FF2B5EF4-FFF2-40B4-BE49-F238E27FC236}">
                <a16:creationId xmlns:a16="http://schemas.microsoft.com/office/drawing/2014/main" id="{04DB86AB-E3ED-FB46-B745-00F55E03F3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5118" y="1100138"/>
            <a:ext cx="9901767" cy="605999"/>
          </a:xfrm>
        </p:spPr>
        <p:txBody>
          <a:bodyPr/>
          <a:lstStyle/>
          <a:p>
            <a:pPr>
              <a:spcBef>
                <a:spcPct val="50000"/>
              </a:spcBef>
            </a:pPr>
            <a:r>
              <a:rPr lang="sv-SE" sz="28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Stockholms universitet</a:t>
            </a:r>
          </a:p>
        </p:txBody>
      </p:sp>
      <p:sp>
        <p:nvSpPr>
          <p:cNvPr id="32770" name="Platshållare för innehåll 5">
            <a:extLst>
              <a:ext uri="{FF2B5EF4-FFF2-40B4-BE49-F238E27FC236}">
                <a16:creationId xmlns:a16="http://schemas.microsoft.com/office/drawing/2014/main" id="{0AF4D996-3C1E-3849-B971-68207A3118B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82839" y="1951463"/>
            <a:ext cx="7426325" cy="3747662"/>
          </a:xfrm>
        </p:spPr>
        <p:txBody>
          <a:bodyPr/>
          <a:lstStyle/>
          <a:p>
            <a:pPr marL="342900" indent="-342900">
              <a:lnSpc>
                <a:spcPct val="130000"/>
              </a:lnSpc>
              <a:buFont typeface="Arial"/>
              <a:buChar char="•"/>
            </a:pPr>
            <a:r>
              <a:rPr lang="sv-SE" sz="2400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33 000 studenter (Sveriges största universitet)</a:t>
            </a:r>
          </a:p>
          <a:p>
            <a:pPr marL="342900" indent="-342900">
              <a:lnSpc>
                <a:spcPct val="130000"/>
              </a:lnSpc>
              <a:buFont typeface="Arial"/>
              <a:buChar char="•"/>
            </a:pPr>
            <a:r>
              <a:rPr lang="sv-SE" sz="2400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Utbildningar</a:t>
            </a:r>
          </a:p>
          <a:p>
            <a:pPr marL="800100" lvl="1" indent="-342900">
              <a:lnSpc>
                <a:spcPct val="130000"/>
              </a:lnSpc>
              <a:buFont typeface="Arial"/>
              <a:buChar char="•"/>
            </a:pPr>
            <a:r>
              <a:rPr lang="sv-SE" sz="2400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Humaniora, samhällsvetenskap, juridik  och naturvetenskap</a:t>
            </a:r>
          </a:p>
          <a:p>
            <a:pPr marL="800100" lvl="1" indent="-342900">
              <a:lnSpc>
                <a:spcPct val="130000"/>
              </a:lnSpc>
              <a:buFont typeface="Arial"/>
              <a:buChar char="•"/>
            </a:pPr>
            <a:r>
              <a:rPr lang="sv-SE" sz="2400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Lärare</a:t>
            </a:r>
          </a:p>
          <a:p>
            <a:pPr marL="342900" indent="-342900">
              <a:lnSpc>
                <a:spcPct val="130000"/>
              </a:lnSpc>
              <a:buFont typeface="Arial"/>
              <a:buChar char="•"/>
            </a:pPr>
            <a:r>
              <a:rPr lang="sv-SE" sz="2400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Läs mer: </a:t>
            </a:r>
            <a:r>
              <a:rPr lang="sv-SE" sz="2400">
                <a:solidFill>
                  <a:srgbClr val="0070C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https://www.su.se/</a:t>
            </a:r>
            <a:r>
              <a:rPr lang="sv-SE" sz="2400">
                <a:solidFill>
                  <a:srgbClr val="0070C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</a:p>
          <a:p>
            <a:pPr marL="342900" indent="-342900">
              <a:lnSpc>
                <a:spcPct val="130000"/>
              </a:lnSpc>
              <a:buFont typeface="Arial"/>
              <a:buChar char="•"/>
            </a:pPr>
            <a:endParaRPr lang="sv-SE" sz="2400">
              <a:solidFill>
                <a:srgbClr val="000000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5" name="Platshållare för sidfot 3">
            <a:extLst>
              <a:ext uri="{FF2B5EF4-FFF2-40B4-BE49-F238E27FC236}">
                <a16:creationId xmlns:a16="http://schemas.microsoft.com/office/drawing/2014/main" id="{56309571-BBCC-E640-895E-DCA2876AA3DC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1149351" y="204789"/>
            <a:ext cx="9897533" cy="365125"/>
          </a:xfrm>
        </p:spPr>
        <p:txBody>
          <a:bodyPr/>
          <a:lstStyle/>
          <a:p>
            <a:pPr>
              <a:defRPr/>
            </a:pPr>
            <a:r>
              <a:rPr lang="en-GB" err="1"/>
              <a:t>Informationsträff</a:t>
            </a:r>
            <a:r>
              <a:rPr lang="en-GB"/>
              <a:t>: </a:t>
            </a:r>
            <a:r>
              <a:rPr lang="en-GB" err="1"/>
              <a:t>Gymnasiearbeten</a:t>
            </a:r>
            <a:r>
              <a:rPr lang="en-GB"/>
              <a:t> </a:t>
            </a:r>
            <a:r>
              <a:rPr lang="en-GB" err="1"/>
              <a:t>i</a:t>
            </a:r>
            <a:r>
              <a:rPr lang="en-GB"/>
              <a:t> </a:t>
            </a:r>
            <a:r>
              <a:rPr lang="en-GB" err="1"/>
              <a:t>Vetenskapens</a:t>
            </a:r>
            <a:r>
              <a:rPr lang="en-GB"/>
              <a:t> Hus 2024/2025</a:t>
            </a:r>
          </a:p>
        </p:txBody>
      </p:sp>
    </p:spTree>
    <p:extLst>
      <p:ext uri="{BB962C8B-B14F-4D97-AF65-F5344CB8AC3E}">
        <p14:creationId xmlns:p14="http://schemas.microsoft.com/office/powerpoint/2010/main" val="65944258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Rubrik 4">
            <a:extLst>
              <a:ext uri="{FF2B5EF4-FFF2-40B4-BE49-F238E27FC236}">
                <a16:creationId xmlns:a16="http://schemas.microsoft.com/office/drawing/2014/main" id="{04DB86AB-E3ED-FB46-B745-00F55E03F3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5118" y="421407"/>
            <a:ext cx="9901767" cy="1143000"/>
          </a:xfrm>
        </p:spPr>
        <p:txBody>
          <a:bodyPr/>
          <a:lstStyle/>
          <a:p>
            <a:pPr eaLnBrk="1" hangingPunct="1"/>
            <a:r>
              <a:rPr lang="en-GB" altLang="sv-SE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Ansökan</a:t>
            </a:r>
            <a:endParaRPr lang="en-GB" altLang="sv-SE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32770" name="Platshållare för innehåll 5">
            <a:extLst>
              <a:ext uri="{FF2B5EF4-FFF2-40B4-BE49-F238E27FC236}">
                <a16:creationId xmlns:a16="http://schemas.microsoft.com/office/drawing/2014/main" id="{0AF4D996-3C1E-3849-B971-68207A3118B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82839" y="1783482"/>
            <a:ext cx="8033780" cy="3236912"/>
          </a:xfrm>
        </p:spPr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sv-SE" altLang="sv-SE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Ansökan till projekten sker via Vetenskapens Hus hemsida: </a:t>
            </a:r>
            <a:r>
              <a:rPr lang="sv-SE" altLang="sv-SE">
                <a:solidFill>
                  <a:srgbClr val="0070C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www.vetenskapenshus.se/gymnasiearbeten/</a:t>
            </a:r>
            <a:endParaRPr lang="sv-SE" altLang="sv-SE">
              <a:solidFill>
                <a:srgbClr val="0070C0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sv-SE" altLang="sv-SE" sz="100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sv-SE" altLang="sv-SE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Vi tar emot ett begränsat antal ansökningar åt gången. Blir söktrycket högt kan du anmäla dig till väntelista.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sv-SE" altLang="sv-SE" sz="100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sv-SE" altLang="sv-SE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En anmälan per elev, även om ni jobbar i grupp.</a:t>
            </a:r>
          </a:p>
          <a:p>
            <a:endParaRPr lang="sv-SE" altLang="sv-SE" sz="100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342900" indent="-342900" eaLnBrk="1" hangingPunct="1">
              <a:buFont typeface="Arial" panose="020B0604020202020204" pitchFamily="34" charset="0"/>
              <a:buChar char="•"/>
            </a:pPr>
            <a:r>
              <a:rPr lang="sv-SE" altLang="sv-SE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Ansökan öppen 23 augusti – 1 september, besked om plats senast 5 september</a:t>
            </a:r>
          </a:p>
        </p:txBody>
      </p:sp>
      <p:sp>
        <p:nvSpPr>
          <p:cNvPr id="5" name="Platshållare för sidfot 3">
            <a:extLst>
              <a:ext uri="{FF2B5EF4-FFF2-40B4-BE49-F238E27FC236}">
                <a16:creationId xmlns:a16="http://schemas.microsoft.com/office/drawing/2014/main" id="{56309571-BBCC-E640-895E-DCA2876AA3DC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1149351" y="204789"/>
            <a:ext cx="9897533" cy="365125"/>
          </a:xfrm>
        </p:spPr>
        <p:txBody>
          <a:bodyPr/>
          <a:lstStyle/>
          <a:p>
            <a:pPr>
              <a:defRPr/>
            </a:pPr>
            <a:r>
              <a:rPr lang="en-GB" err="1"/>
              <a:t>Informationsträff</a:t>
            </a:r>
            <a:r>
              <a:rPr lang="en-GB"/>
              <a:t>: </a:t>
            </a:r>
            <a:r>
              <a:rPr lang="en-GB" err="1"/>
              <a:t>Gymnasiearbeten</a:t>
            </a:r>
            <a:r>
              <a:rPr lang="en-GB"/>
              <a:t> </a:t>
            </a:r>
            <a:r>
              <a:rPr lang="en-GB" err="1"/>
              <a:t>i</a:t>
            </a:r>
            <a:r>
              <a:rPr lang="en-GB"/>
              <a:t> </a:t>
            </a:r>
            <a:r>
              <a:rPr lang="en-GB" err="1"/>
              <a:t>Vetenskapens</a:t>
            </a:r>
            <a:r>
              <a:rPr lang="en-GB"/>
              <a:t> Hus 2024/2025</a:t>
            </a:r>
          </a:p>
        </p:txBody>
      </p:sp>
    </p:spTree>
    <p:extLst>
      <p:ext uri="{BB962C8B-B14F-4D97-AF65-F5344CB8AC3E}">
        <p14:creationId xmlns:p14="http://schemas.microsoft.com/office/powerpoint/2010/main" val="268065884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Rubrik 4">
            <a:extLst>
              <a:ext uri="{FF2B5EF4-FFF2-40B4-BE49-F238E27FC236}">
                <a16:creationId xmlns:a16="http://schemas.microsoft.com/office/drawing/2014/main" id="{04DB86AB-E3ED-FB46-B745-00F55E03F3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5118" y="1100138"/>
            <a:ext cx="9901767" cy="663348"/>
          </a:xfrm>
        </p:spPr>
        <p:txBody>
          <a:bodyPr/>
          <a:lstStyle/>
          <a:p>
            <a:r>
              <a:rPr lang="sv-SE" sz="2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Vad erbjuder vi?</a:t>
            </a:r>
            <a:endParaRPr lang="en-GB" altLang="sv-SE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32770" name="Platshållare för innehåll 5">
            <a:extLst>
              <a:ext uri="{FF2B5EF4-FFF2-40B4-BE49-F238E27FC236}">
                <a16:creationId xmlns:a16="http://schemas.microsoft.com/office/drawing/2014/main" id="{0AF4D996-3C1E-3849-B971-68207A3118B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82837" y="1857602"/>
            <a:ext cx="7426325" cy="3900259"/>
          </a:xfrm>
        </p:spPr>
        <p:txBody>
          <a:bodyPr/>
          <a:lstStyle/>
          <a:p>
            <a:pPr marL="342900" indent="-342900">
              <a:lnSpc>
                <a:spcPct val="130000"/>
              </a:lnSpc>
              <a:buFont typeface="Arial"/>
              <a:buChar char="•"/>
            </a:pPr>
            <a:r>
              <a:rPr lang="sv-SE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Bakgrundsteori</a:t>
            </a:r>
          </a:p>
          <a:p>
            <a:pPr marL="800100" lvl="1" indent="-342900">
              <a:lnSpc>
                <a:spcPct val="130000"/>
              </a:lnSpc>
              <a:buFont typeface="Arial"/>
              <a:buChar char="•"/>
            </a:pPr>
            <a:r>
              <a:rPr lang="sv-SE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Vetenskapen bakom projekten</a:t>
            </a:r>
          </a:p>
          <a:p>
            <a:pPr marL="800100" lvl="1" indent="-342900">
              <a:lnSpc>
                <a:spcPct val="130000"/>
              </a:lnSpc>
              <a:buFont typeface="Arial"/>
              <a:buChar char="•"/>
            </a:pPr>
            <a:r>
              <a:rPr lang="sv-SE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Vetenskaplig metodik; statistik och mätvärdesbehandling</a:t>
            </a:r>
          </a:p>
          <a:p>
            <a:pPr marL="342900" indent="-342900">
              <a:lnSpc>
                <a:spcPct val="130000"/>
              </a:lnSpc>
              <a:buFont typeface="Arial"/>
              <a:buChar char="•"/>
            </a:pPr>
            <a:r>
              <a:rPr lang="is-IS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Dataanalys</a:t>
            </a:r>
          </a:p>
          <a:p>
            <a:pPr marL="800100" lvl="1" indent="-342900">
              <a:lnSpc>
                <a:spcPct val="130000"/>
              </a:lnSpc>
              <a:buFont typeface="Arial"/>
              <a:buChar char="•"/>
            </a:pPr>
            <a:r>
              <a:rPr lang="sv-SE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Hur datainsamlingen och databehandlingen går till</a:t>
            </a:r>
          </a:p>
          <a:p>
            <a:pPr marL="800100" lvl="1" indent="-342900">
              <a:lnSpc>
                <a:spcPct val="130000"/>
              </a:lnSpc>
              <a:buFont typeface="Arial"/>
              <a:buChar char="•"/>
            </a:pPr>
            <a:r>
              <a:rPr lang="is-IS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Handledning vid dataanalys</a:t>
            </a:r>
          </a:p>
          <a:p>
            <a:pPr marL="342900" indent="-342900">
              <a:lnSpc>
                <a:spcPct val="130000"/>
              </a:lnSpc>
              <a:buFont typeface="Arial"/>
              <a:buChar char="•"/>
            </a:pPr>
            <a:r>
              <a:rPr lang="sv-SE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Frågeställningar</a:t>
            </a:r>
          </a:p>
          <a:p>
            <a:pPr marL="800100" lvl="1" indent="-342900">
              <a:lnSpc>
                <a:spcPct val="130000"/>
              </a:lnSpc>
              <a:buFont typeface="Arial"/>
              <a:buChar char="•"/>
            </a:pPr>
            <a:r>
              <a:rPr lang="sv-SE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Vi hjälper till att ta fram och avgränsa frågeställningar</a:t>
            </a:r>
          </a:p>
          <a:p>
            <a:pPr marL="800100" lvl="1" indent="-342900">
              <a:lnSpc>
                <a:spcPct val="130000"/>
              </a:lnSpc>
              <a:buFont typeface="Arial"/>
              <a:buChar char="•"/>
            </a:pPr>
            <a:r>
              <a:rPr lang="sv-SE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Hjälp med tolkning av resultat</a:t>
            </a:r>
          </a:p>
          <a:p>
            <a:pPr>
              <a:lnSpc>
                <a:spcPct val="130000"/>
              </a:lnSpc>
            </a:pPr>
            <a:endParaRPr lang="sv-SE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endParaRPr lang="sv-SE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>
              <a:lnSpc>
                <a:spcPct val="130000"/>
              </a:lnSpc>
              <a:buFontTx/>
              <a:buChar char="-"/>
            </a:pPr>
            <a:endParaRPr lang="sv-SE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endParaRPr lang="sv-SE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5" name="Platshållare för sidfot 3">
            <a:extLst>
              <a:ext uri="{FF2B5EF4-FFF2-40B4-BE49-F238E27FC236}">
                <a16:creationId xmlns:a16="http://schemas.microsoft.com/office/drawing/2014/main" id="{56309571-BBCC-E640-895E-DCA2876AA3DC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1149351" y="204789"/>
            <a:ext cx="9897533" cy="365125"/>
          </a:xfrm>
        </p:spPr>
        <p:txBody>
          <a:bodyPr/>
          <a:lstStyle/>
          <a:p>
            <a:pPr>
              <a:defRPr/>
            </a:pPr>
            <a:r>
              <a:rPr lang="en-GB" err="1"/>
              <a:t>Informationsträff</a:t>
            </a:r>
            <a:r>
              <a:rPr lang="en-GB"/>
              <a:t>: </a:t>
            </a:r>
            <a:r>
              <a:rPr lang="en-GB" err="1"/>
              <a:t>Gymnasiearbeten</a:t>
            </a:r>
            <a:r>
              <a:rPr lang="en-GB"/>
              <a:t> </a:t>
            </a:r>
            <a:r>
              <a:rPr lang="en-GB" err="1"/>
              <a:t>i</a:t>
            </a:r>
            <a:r>
              <a:rPr lang="en-GB"/>
              <a:t> </a:t>
            </a:r>
            <a:r>
              <a:rPr lang="en-GB" err="1"/>
              <a:t>Vetenskapens</a:t>
            </a:r>
            <a:r>
              <a:rPr lang="en-GB"/>
              <a:t> Hus 2024/2025</a:t>
            </a:r>
          </a:p>
        </p:txBody>
      </p:sp>
    </p:spTree>
    <p:extLst>
      <p:ext uri="{BB962C8B-B14F-4D97-AF65-F5344CB8AC3E}">
        <p14:creationId xmlns:p14="http://schemas.microsoft.com/office/powerpoint/2010/main" val="310310642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Rubrik 4">
            <a:extLst>
              <a:ext uri="{FF2B5EF4-FFF2-40B4-BE49-F238E27FC236}">
                <a16:creationId xmlns:a16="http://schemas.microsoft.com/office/drawing/2014/main" id="{04DB86AB-E3ED-FB46-B745-00F55E03F3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5118" y="1100138"/>
            <a:ext cx="9901767" cy="663348"/>
          </a:xfrm>
        </p:spPr>
        <p:txBody>
          <a:bodyPr/>
          <a:lstStyle/>
          <a:p>
            <a:r>
              <a:rPr lang="sv-SE" sz="2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Vad gör vi inte?</a:t>
            </a:r>
            <a:endParaRPr lang="en-GB" altLang="sv-SE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32770" name="Platshållare för innehåll 5">
            <a:extLst>
              <a:ext uri="{FF2B5EF4-FFF2-40B4-BE49-F238E27FC236}">
                <a16:creationId xmlns:a16="http://schemas.microsoft.com/office/drawing/2014/main" id="{0AF4D996-3C1E-3849-B971-68207A3118B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82837" y="1857602"/>
            <a:ext cx="7426325" cy="3900259"/>
          </a:xfrm>
        </p:spPr>
        <p:txBody>
          <a:bodyPr/>
          <a:lstStyle/>
          <a:p>
            <a:pPr marL="342900" indent="-342900">
              <a:lnSpc>
                <a:spcPct val="130000"/>
              </a:lnSpc>
              <a:buFont typeface="Arial"/>
              <a:buChar char="•"/>
            </a:pPr>
            <a:r>
              <a:rPr lang="is-IS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Vi bedömer inte arbetet – det görs av handledare i skolan</a:t>
            </a:r>
          </a:p>
          <a:p>
            <a:pPr marL="342900" indent="-342900">
              <a:lnSpc>
                <a:spcPct val="130000"/>
              </a:lnSpc>
              <a:buFont typeface="Arial"/>
              <a:buChar char="•"/>
            </a:pPr>
            <a:r>
              <a:rPr lang="sv-SE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Vi bestämmer inte vad som ska ingå i arbetet</a:t>
            </a:r>
          </a:p>
          <a:p>
            <a:pPr marL="800100" lvl="1" indent="-342900">
              <a:lnSpc>
                <a:spcPct val="130000"/>
              </a:lnSpc>
              <a:buFont typeface="Arial"/>
              <a:buChar char="•"/>
            </a:pPr>
            <a:r>
              <a:rPr lang="sv-SE" sz="2000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Olika skolor har olika krav på innehållet</a:t>
            </a:r>
          </a:p>
          <a:p>
            <a:pPr marL="1257300" lvl="2" indent="-342900">
              <a:lnSpc>
                <a:spcPct val="130000"/>
              </a:lnSpc>
              <a:buFont typeface="Arial"/>
              <a:buChar char="•"/>
            </a:pPr>
            <a:r>
              <a:rPr lang="sv-SE" sz="2000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Rent teoretiskt</a:t>
            </a:r>
          </a:p>
          <a:p>
            <a:pPr marL="1257300" lvl="2" indent="-342900">
              <a:lnSpc>
                <a:spcPct val="130000"/>
              </a:lnSpc>
              <a:buFont typeface="Arial"/>
              <a:buChar char="•"/>
            </a:pPr>
            <a:r>
              <a:rPr lang="sv-SE" sz="2000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Mest praktiskt</a:t>
            </a:r>
          </a:p>
          <a:p>
            <a:pPr marL="1257300" lvl="2" indent="-342900">
              <a:lnSpc>
                <a:spcPct val="130000"/>
              </a:lnSpc>
              <a:buFont typeface="Arial"/>
              <a:buChar char="•"/>
            </a:pPr>
            <a:r>
              <a:rPr lang="sv-SE" sz="2000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Kombinerat teoretiskt/praktiskt</a:t>
            </a:r>
          </a:p>
          <a:p>
            <a:pPr marL="1257300" lvl="2" indent="-342900">
              <a:lnSpc>
                <a:spcPct val="130000"/>
              </a:lnSpc>
              <a:buFont typeface="Arial"/>
              <a:buChar char="•"/>
            </a:pPr>
            <a:r>
              <a:rPr lang="sv-SE" sz="2000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Rapportens struktur och innehåll</a:t>
            </a:r>
            <a:endParaRPr lang="sv-SE" sz="2000">
              <a:solidFill>
                <a:srgbClr val="FF0000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>
              <a:lnSpc>
                <a:spcPct val="130000"/>
              </a:lnSpc>
            </a:pPr>
            <a:endParaRPr lang="sv-SE" sz="200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endParaRPr lang="sv-SE" sz="200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>
              <a:lnSpc>
                <a:spcPct val="130000"/>
              </a:lnSpc>
              <a:buFontTx/>
              <a:buChar char="-"/>
            </a:pPr>
            <a:endParaRPr lang="sv-SE" sz="200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5" name="Platshållare för sidfot 3">
            <a:extLst>
              <a:ext uri="{FF2B5EF4-FFF2-40B4-BE49-F238E27FC236}">
                <a16:creationId xmlns:a16="http://schemas.microsoft.com/office/drawing/2014/main" id="{56309571-BBCC-E640-895E-DCA2876AA3DC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1149351" y="204789"/>
            <a:ext cx="9897533" cy="365125"/>
          </a:xfrm>
        </p:spPr>
        <p:txBody>
          <a:bodyPr/>
          <a:lstStyle/>
          <a:p>
            <a:pPr>
              <a:defRPr/>
            </a:pPr>
            <a:r>
              <a:rPr lang="en-GB" err="1"/>
              <a:t>Informationsträff</a:t>
            </a:r>
            <a:r>
              <a:rPr lang="en-GB"/>
              <a:t>: </a:t>
            </a:r>
            <a:r>
              <a:rPr lang="en-GB" err="1"/>
              <a:t>Gymnasiearbeten</a:t>
            </a:r>
            <a:r>
              <a:rPr lang="en-GB"/>
              <a:t> </a:t>
            </a:r>
            <a:r>
              <a:rPr lang="en-GB" err="1"/>
              <a:t>i</a:t>
            </a:r>
            <a:r>
              <a:rPr lang="en-GB"/>
              <a:t> </a:t>
            </a:r>
            <a:r>
              <a:rPr lang="en-GB" err="1"/>
              <a:t>Vetenskapens</a:t>
            </a:r>
            <a:r>
              <a:rPr lang="en-GB"/>
              <a:t> Hus 2024/2025</a:t>
            </a:r>
          </a:p>
        </p:txBody>
      </p:sp>
    </p:spTree>
    <p:extLst>
      <p:ext uri="{BB962C8B-B14F-4D97-AF65-F5344CB8AC3E}">
        <p14:creationId xmlns:p14="http://schemas.microsoft.com/office/powerpoint/2010/main" val="251247712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Rubrik 4">
            <a:extLst>
              <a:ext uri="{FF2B5EF4-FFF2-40B4-BE49-F238E27FC236}">
                <a16:creationId xmlns:a16="http://schemas.microsoft.com/office/drawing/2014/main" id="{04DB86AB-E3ED-FB46-B745-00F55E03F3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9351" y="587375"/>
            <a:ext cx="9901767" cy="1143000"/>
          </a:xfrm>
        </p:spPr>
        <p:txBody>
          <a:bodyPr/>
          <a:lstStyle/>
          <a:p>
            <a:r>
              <a:rPr lang="sv-SE" altLang="sv-SE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Biologi/Kemi: Allelopati</a:t>
            </a:r>
            <a:endParaRPr lang="en-GB" altLang="sv-SE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32770" name="Platshållare för innehåll 5">
            <a:extLst>
              <a:ext uri="{FF2B5EF4-FFF2-40B4-BE49-F238E27FC236}">
                <a16:creationId xmlns:a16="http://schemas.microsoft.com/office/drawing/2014/main" id="{0AF4D996-3C1E-3849-B971-68207A3118B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49352" y="1901953"/>
            <a:ext cx="9550072" cy="3236912"/>
          </a:xfrm>
        </p:spPr>
        <p:txBody>
          <a:bodyPr/>
          <a:lstStyle/>
          <a:p>
            <a:r>
              <a:rPr lang="sv-SE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Samspel och konkurrens i naturen med molekyler. Extraktion av ämnen från växter och fytotoxiska tester på frön.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sv-SE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2-3 </a:t>
            </a:r>
            <a:r>
              <a:rPr lang="sv-SE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st</a:t>
            </a:r>
            <a:r>
              <a:rPr lang="sv-SE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sv-SE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onlineträffar</a:t>
            </a:r>
            <a:r>
              <a:rPr lang="sv-SE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sv-SE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Datum och schema på hemsidan. Första tillfället 11/9 på plats </a:t>
            </a:r>
            <a:r>
              <a:rPr lang="sv-SE" i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eller </a:t>
            </a:r>
            <a:r>
              <a:rPr lang="sv-SE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12/9 online.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sv-SE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5" name="Platshållare för sidfot 3">
            <a:extLst>
              <a:ext uri="{FF2B5EF4-FFF2-40B4-BE49-F238E27FC236}">
                <a16:creationId xmlns:a16="http://schemas.microsoft.com/office/drawing/2014/main" id="{56309571-BBCC-E640-895E-DCA2876AA3DC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1149351" y="204789"/>
            <a:ext cx="9897533" cy="365125"/>
          </a:xfrm>
        </p:spPr>
        <p:txBody>
          <a:bodyPr/>
          <a:lstStyle/>
          <a:p>
            <a:pPr>
              <a:defRPr/>
            </a:pPr>
            <a:r>
              <a:rPr lang="en-GB" err="1"/>
              <a:t>Informationsträff</a:t>
            </a:r>
            <a:r>
              <a:rPr lang="en-GB"/>
              <a:t>: </a:t>
            </a:r>
            <a:r>
              <a:rPr lang="en-GB" err="1"/>
              <a:t>Gymnasiearbeten</a:t>
            </a:r>
            <a:r>
              <a:rPr lang="en-GB"/>
              <a:t> </a:t>
            </a:r>
            <a:r>
              <a:rPr lang="en-GB" err="1"/>
              <a:t>i</a:t>
            </a:r>
            <a:r>
              <a:rPr lang="en-GB"/>
              <a:t> </a:t>
            </a:r>
            <a:r>
              <a:rPr lang="en-GB" err="1"/>
              <a:t>Vetenskapens</a:t>
            </a:r>
            <a:r>
              <a:rPr lang="en-GB"/>
              <a:t> Hus 2024/2025</a:t>
            </a:r>
          </a:p>
        </p:txBody>
      </p:sp>
      <p:pic>
        <p:nvPicPr>
          <p:cNvPr id="6" name="Picture 2" descr="kanel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15814" y="3601039"/>
            <a:ext cx="5853862" cy="2053989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9809649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Rubrik 4">
            <a:extLst>
              <a:ext uri="{FF2B5EF4-FFF2-40B4-BE49-F238E27FC236}">
                <a16:creationId xmlns:a16="http://schemas.microsoft.com/office/drawing/2014/main" id="{04DB86AB-E3ED-FB46-B745-00F55E03F3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5118" y="1100138"/>
            <a:ext cx="9901767" cy="461962"/>
          </a:xfrm>
        </p:spPr>
        <p:txBody>
          <a:bodyPr/>
          <a:lstStyle/>
          <a:p>
            <a:r>
              <a:rPr lang="sv-SE" altLang="sv-SE"/>
              <a:t>Fysik: ATLAS-experimentet</a:t>
            </a:r>
            <a:endParaRPr lang="en-GB" altLang="sv-SE"/>
          </a:p>
        </p:txBody>
      </p:sp>
      <p:sp>
        <p:nvSpPr>
          <p:cNvPr id="5" name="Platshållare för sidfot 3">
            <a:extLst>
              <a:ext uri="{FF2B5EF4-FFF2-40B4-BE49-F238E27FC236}">
                <a16:creationId xmlns:a16="http://schemas.microsoft.com/office/drawing/2014/main" id="{56309571-BBCC-E640-895E-DCA2876AA3DC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1149351" y="204789"/>
            <a:ext cx="9897533" cy="365125"/>
          </a:xfrm>
        </p:spPr>
        <p:txBody>
          <a:bodyPr/>
          <a:lstStyle/>
          <a:p>
            <a:pPr>
              <a:defRPr/>
            </a:pPr>
            <a:r>
              <a:rPr lang="en-GB" err="1"/>
              <a:t>Informationsträff</a:t>
            </a:r>
            <a:r>
              <a:rPr lang="en-GB"/>
              <a:t>: </a:t>
            </a:r>
            <a:r>
              <a:rPr lang="en-GB" err="1"/>
              <a:t>Gymnasiearbeten</a:t>
            </a:r>
            <a:r>
              <a:rPr lang="en-GB"/>
              <a:t> </a:t>
            </a:r>
            <a:r>
              <a:rPr lang="en-GB" err="1"/>
              <a:t>i</a:t>
            </a:r>
            <a:r>
              <a:rPr lang="en-GB"/>
              <a:t> </a:t>
            </a:r>
            <a:r>
              <a:rPr lang="en-GB" err="1"/>
              <a:t>Vetenskapens</a:t>
            </a:r>
            <a:r>
              <a:rPr lang="en-GB"/>
              <a:t> Hus 2024/2025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0DD5A9B-69A8-3360-61F0-79275D5C0D1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44331" y="1874025"/>
            <a:ext cx="9902553" cy="3236663"/>
          </a:xfrm>
        </p:spPr>
        <p:txBody>
          <a:bodyPr/>
          <a:lstStyle/>
          <a:p>
            <a:r>
              <a:rPr lang="sv-SE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Undersök egenskaperna hos elementarpartiklar som W- eller Z-</a:t>
            </a:r>
            <a:r>
              <a:rPr lang="sv-SE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bosoner</a:t>
            </a:r>
            <a:r>
              <a:rPr lang="sv-SE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eller toppkvarkar! Med hjälp av ett dataverktyg får ni utforska och analysera data från ATLAS-experimentet vid CERN.</a:t>
            </a:r>
          </a:p>
          <a:p>
            <a:pPr marL="342900" indent="-342900">
              <a:lnSpc>
                <a:spcPct val="150000"/>
              </a:lnSpc>
              <a:buFont typeface="Arial,Sans-Serif"/>
              <a:buChar char="•"/>
            </a:pPr>
            <a:r>
              <a:rPr lang="sv-SE">
                <a:latin typeface="Open Sans"/>
              </a:rPr>
              <a:t>Uppstartsträff 11/9</a:t>
            </a:r>
          </a:p>
          <a:p>
            <a:pPr marL="342900" indent="-342900">
              <a:lnSpc>
                <a:spcPct val="150000"/>
              </a:lnSpc>
              <a:buFont typeface="Arial,Sans-Serif"/>
              <a:buChar char="•"/>
            </a:pPr>
            <a:r>
              <a:rPr lang="sv-SE">
                <a:latin typeface="Open Sans"/>
              </a:rPr>
              <a:t>Övriga träffar vecka 44 (höstlovet)</a:t>
            </a:r>
            <a:endParaRPr lang="sv-SE" sz="2200">
              <a:latin typeface="Open Sans"/>
            </a:endParaRPr>
          </a:p>
          <a:p>
            <a:pPr marL="342900" indent="-342900">
              <a:lnSpc>
                <a:spcPct val="150000"/>
              </a:lnSpc>
              <a:buFont typeface="Arial,Sans-Serif"/>
              <a:buChar char="•"/>
            </a:pPr>
            <a:r>
              <a:rPr lang="sv-SE" sz="2200">
                <a:latin typeface="Open Sans"/>
              </a:rPr>
              <a:t>Undervisning på engelska.</a:t>
            </a:r>
          </a:p>
          <a:p>
            <a:endParaRPr lang="sv-SE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B5261CD-F21F-8531-D055-89C6C83504D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67867" y="4118502"/>
            <a:ext cx="6524133" cy="1841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6426677"/>
      </p:ext>
    </p:extLst>
  </p:cSld>
  <p:clrMapOvr>
    <a:masterClrMapping/>
  </p:clrMapOvr>
</p:sld>
</file>

<file path=ppt/theme/theme1.xml><?xml version="1.0" encoding="utf-8"?>
<a:theme xmlns:a="http://schemas.openxmlformats.org/drawingml/2006/main" name="Med partners logga">
  <a:themeElements>
    <a:clrScheme name="Vetenskapens hus färgschema">
      <a:dk1>
        <a:sysClr val="windowText" lastClr="000000"/>
      </a:dk1>
      <a:lt1>
        <a:sysClr val="window" lastClr="FFFFFF"/>
      </a:lt1>
      <a:dk2>
        <a:srgbClr val="343434"/>
      </a:dk2>
      <a:lt2>
        <a:srgbClr val="FFFFFF"/>
      </a:lt2>
      <a:accent1>
        <a:srgbClr val="B16E20"/>
      </a:accent1>
      <a:accent2>
        <a:srgbClr val="FAE635"/>
      </a:accent2>
      <a:accent3>
        <a:srgbClr val="94BC33"/>
      </a:accent3>
      <a:accent4>
        <a:srgbClr val="E20C2D"/>
      </a:accent4>
      <a:accent5>
        <a:srgbClr val="74CBEF"/>
      </a:accent5>
      <a:accent6>
        <a:srgbClr val="3DCBEF"/>
      </a:accent6>
      <a:hlink>
        <a:srgbClr val="E20C2D"/>
      </a:hlink>
      <a:folHlink>
        <a:srgbClr val="94BC33"/>
      </a:folHlink>
    </a:clrScheme>
    <a:fontScheme name="Vetenskapens hus tex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 dirty="0" err="1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2700">
          <a:headEnd type="none" w="med" len="med"/>
          <a:tailEnd type="triangle" w="med" len="med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Presentation1" id="{1D179464-C56A-434F-8AE3-290A1131F8A5}" vid="{4A3894CA-3B9B-A74B-89C5-571D5722927C}"/>
    </a:ext>
  </a:extLst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25D4F2A7987ACE419C119A4CF9BB7504" ma:contentTypeVersion="19" ma:contentTypeDescription="Create a new document." ma:contentTypeScope="" ma:versionID="8a118a70ae7c216849af8832cd0e7996">
  <xsd:schema xmlns:xsd="http://www.w3.org/2001/XMLSchema" xmlns:xs="http://www.w3.org/2001/XMLSchema" xmlns:p="http://schemas.microsoft.com/office/2006/metadata/properties" xmlns:ns2="ad5ef226-a934-4bd6-ab0e-48a0f97a707e" xmlns:ns3="29745d63-7965-4c91-b7c1-63e264a9bf05" targetNamespace="http://schemas.microsoft.com/office/2006/metadata/properties" ma:root="true" ma:fieldsID="ef2112b62f0fecf1d7162e552821d5a5" ns2:_="" ns3:_="">
    <xsd:import namespace="ad5ef226-a934-4bd6-ab0e-48a0f97a707e"/>
    <xsd:import namespace="29745d63-7965-4c91-b7c1-63e264a9bf05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LengthInSeconds" minOccurs="0"/>
                <xsd:element ref="ns2:MediaServiceLocation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lcf76f155ced4ddcb4097134ff3c332f" minOccurs="0"/>
                <xsd:element ref="ns3:TaxCatchAll" minOccurs="0"/>
                <xsd:element ref="ns2:MediaServiceSearchProperties" minOccurs="0"/>
                <xsd:element ref="ns2:Bildtext" minOccurs="0"/>
                <xsd:element ref="ns2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d5ef226-a934-4bd6-ab0e-48a0f97a707e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1" nillable="true" ma:displayName="MediaLengthInSeconds" ma:hidden="true" ma:internalName="MediaLengthInSeconds" ma:readOnly="true">
      <xsd:simpleType>
        <xsd:restriction base="dms:Unknown"/>
      </xsd:simpleType>
    </xsd:element>
    <xsd:element name="MediaServiceLocation" ma:index="12" nillable="true" ma:displayName="Location" ma:internalName="MediaServiceLocation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lcf76f155ced4ddcb4097134ff3c332f" ma:index="21" nillable="true" ma:taxonomy="true" ma:internalName="lcf76f155ced4ddcb4097134ff3c332f" ma:taxonomyFieldName="MediaServiceImageTags" ma:displayName="Image Tags" ma:readOnly="false" ma:fieldId="{5cf76f15-5ced-4ddc-b409-7134ff3c332f}" ma:taxonomyMulti="true" ma:sspId="93a65192-9734-4a36-9c54-dd0325533d75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SearchProperties" ma:index="23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Bildtext" ma:index="24" nillable="true" ma:displayName="Bildtext" ma:format="Dropdown" ma:internalName="Bildtext">
      <xsd:simpleType>
        <xsd:restriction base="dms:Note">
          <xsd:maxLength value="255"/>
        </xsd:restriction>
      </xsd:simpleType>
    </xsd:element>
    <xsd:element name="MediaServiceObjectDetectorVersions" ma:index="25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9745d63-7965-4c91-b7c1-63e264a9bf05" elementFormDefault="qualified">
    <xsd:import namespace="http://schemas.microsoft.com/office/2006/documentManagement/types"/>
    <xsd:import namespace="http://schemas.microsoft.com/office/infopath/2007/PartnerControls"/>
    <xsd:element name="SharedWithUsers" ma:index="16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7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2" nillable="true" ma:displayName="Taxonomy Catch All Column" ma:hidden="true" ma:list="{f64a0d43-eb21-4223-a477-330a3c99af22}" ma:internalName="TaxCatchAll" ma:showField="CatchAllData" ma:web="29745d63-7965-4c91-b7c1-63e264a9bf05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ad5ef226-a934-4bd6-ab0e-48a0f97a707e">
      <Terms xmlns="http://schemas.microsoft.com/office/infopath/2007/PartnerControls"/>
    </lcf76f155ced4ddcb4097134ff3c332f>
    <TaxCatchAll xmlns="29745d63-7965-4c91-b7c1-63e264a9bf05" xsi:nil="true"/>
    <Bildtext xmlns="ad5ef226-a934-4bd6-ab0e-48a0f97a707e" xsi:nil="true"/>
  </documentManagement>
</p:properties>
</file>

<file path=customXml/itemProps1.xml><?xml version="1.0" encoding="utf-8"?>
<ds:datastoreItem xmlns:ds="http://schemas.openxmlformats.org/officeDocument/2006/customXml" ds:itemID="{68A0B738-76DC-423E-B003-EC0939580C21}"/>
</file>

<file path=customXml/itemProps2.xml><?xml version="1.0" encoding="utf-8"?>
<ds:datastoreItem xmlns:ds="http://schemas.openxmlformats.org/officeDocument/2006/customXml" ds:itemID="{AB5F3E58-F355-4E36-9243-1D5AF5DD532F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5B288FD8-B708-4D06-AE90-204F516C74D5}">
  <ds:schemaRefs>
    <ds:schemaRef ds:uri="http://schemas.microsoft.com/office/2006/documentManagement/types"/>
    <ds:schemaRef ds:uri="http://purl.org/dc/elements/1.1/"/>
    <ds:schemaRef ds:uri="http://schemas.openxmlformats.org/package/2006/metadata/core-properties"/>
    <ds:schemaRef ds:uri="http://schemas.microsoft.com/office/infopath/2007/PartnerControls"/>
    <ds:schemaRef ds:uri="29745d63-7965-4c91-b7c1-63e264a9bf05"/>
    <ds:schemaRef ds:uri="ad5ef226-a934-4bd6-ab0e-48a0f97a707e"/>
    <ds:schemaRef ds:uri="http://purl.org/dc/terms/"/>
    <ds:schemaRef ds:uri="http://schemas.microsoft.com/office/2006/metadata/properties"/>
    <ds:schemaRef ds:uri="http://www.w3.org/XML/1998/namespace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Med partners logga</Template>
  <TotalTime>0</TotalTime>
  <Words>700</Words>
  <Application>Microsoft Macintosh PowerPoint</Application>
  <PresentationFormat>Widescreen</PresentationFormat>
  <Paragraphs>116</Paragraphs>
  <Slides>24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30" baseType="lpstr">
      <vt:lpstr>Arial</vt:lpstr>
      <vt:lpstr>Arial,Sans-Serif</vt:lpstr>
      <vt:lpstr>Calibri</vt:lpstr>
      <vt:lpstr>Open Sans</vt:lpstr>
      <vt:lpstr>Verdana</vt:lpstr>
      <vt:lpstr>Med partners logga</vt:lpstr>
      <vt:lpstr>Gymnasiearbeten på Vetenskapens Hus</vt:lpstr>
      <vt:lpstr>Vetenskapens Hus Vi utmanar unga att utforska världen</vt:lpstr>
      <vt:lpstr>Kungliga tekniska högskolan (KTH)</vt:lpstr>
      <vt:lpstr>Stockholms universitet</vt:lpstr>
      <vt:lpstr>Ansökan</vt:lpstr>
      <vt:lpstr>Vad erbjuder vi?</vt:lpstr>
      <vt:lpstr>Vad gör vi inte?</vt:lpstr>
      <vt:lpstr>Biologi/Kemi: Allelopati</vt:lpstr>
      <vt:lpstr>Fysik: ATLAS-experimentet</vt:lpstr>
      <vt:lpstr>Matematik</vt:lpstr>
      <vt:lpstr>Meteorologi och klimat - klimatmodeller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Övrigt: Få hjälp med eget projekt</vt:lpstr>
      <vt:lpstr>Övrigt: Få hjälp med eget projekt</vt:lpstr>
      <vt:lpstr>Ansökan</vt:lpstr>
      <vt:lpstr>Frågor?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Powerpointmall</dc:title>
  <dc:creator>Microsoft Office User</dc:creator>
  <cp:lastModifiedBy>Erik Wetterskog</cp:lastModifiedBy>
  <cp:revision>1</cp:revision>
  <dcterms:created xsi:type="dcterms:W3CDTF">2021-08-24T06:18:22Z</dcterms:created>
  <dcterms:modified xsi:type="dcterms:W3CDTF">2024-08-22T13:56:33Z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0x01010025D4F2A7987ACE419C119A4CF9BB7504</vt:lpwstr>
  </property>
  <property fmtid="{D5CDD505-2E9C-101B-9397-08002B2CF9AE}" pid="3" name="MediaServiceImageTags">
    <vt:lpwstr/>
  </property>
</Properties>
</file>